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6" y="7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5CDCE-FBEC-400F-93ED-7B8485E35D41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248F-D8C2-4F6F-B7F4-46C70EA85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562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5CDCE-FBEC-400F-93ED-7B8485E35D41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248F-D8C2-4F6F-B7F4-46C70EA85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874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5CDCE-FBEC-400F-93ED-7B8485E35D41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248F-D8C2-4F6F-B7F4-46C70EA85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281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5CDCE-FBEC-400F-93ED-7B8485E35D41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248F-D8C2-4F6F-B7F4-46C70EA85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666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5CDCE-FBEC-400F-93ED-7B8485E35D41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248F-D8C2-4F6F-B7F4-46C70EA85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795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5CDCE-FBEC-400F-93ED-7B8485E35D41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248F-D8C2-4F6F-B7F4-46C70EA85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779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5CDCE-FBEC-400F-93ED-7B8485E35D41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248F-D8C2-4F6F-B7F4-46C70EA85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909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5CDCE-FBEC-400F-93ED-7B8485E35D41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248F-D8C2-4F6F-B7F4-46C70EA85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48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5CDCE-FBEC-400F-93ED-7B8485E35D41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248F-D8C2-4F6F-B7F4-46C70EA85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786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5CDCE-FBEC-400F-93ED-7B8485E35D41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248F-D8C2-4F6F-B7F4-46C70EA85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179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5CDCE-FBEC-400F-93ED-7B8485E35D41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C248F-D8C2-4F6F-B7F4-46C70EA85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077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5CDCE-FBEC-400F-93ED-7B8485E35D41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C248F-D8C2-4F6F-B7F4-46C70EA854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748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447097" y="395976"/>
            <a:ext cx="11164902" cy="6892926"/>
            <a:chOff x="667" y="135"/>
            <a:chExt cx="7033" cy="4342"/>
          </a:xfrm>
        </p:grpSpPr>
        <p:sp>
          <p:nvSpPr>
            <p:cNvPr id="4" name="AutoShape 3"/>
            <p:cNvSpPr>
              <a:spLocks noChangeAspect="1" noChangeArrowheads="1" noTextEdit="1"/>
            </p:cNvSpPr>
            <p:nvPr/>
          </p:nvSpPr>
          <p:spPr bwMode="auto">
            <a:xfrm>
              <a:off x="1046" y="256"/>
              <a:ext cx="6511" cy="3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887" y="291"/>
              <a:ext cx="6513" cy="366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3141" y="1129"/>
              <a:ext cx="2060" cy="1382"/>
            </a:xfrm>
            <a:prstGeom prst="rect">
              <a:avLst/>
            </a:prstGeom>
            <a:noFill/>
            <a:ln w="7938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4899" y="887"/>
              <a:ext cx="833" cy="485"/>
            </a:xfrm>
            <a:custGeom>
              <a:avLst/>
              <a:gdLst>
                <a:gd name="T0" fmla="*/ 0 w 833"/>
                <a:gd name="T1" fmla="*/ 315 h 485"/>
                <a:gd name="T2" fmla="*/ 633 w 833"/>
                <a:gd name="T3" fmla="*/ 85 h 485"/>
                <a:gd name="T4" fmla="*/ 602 w 833"/>
                <a:gd name="T5" fmla="*/ 0 h 485"/>
                <a:gd name="T6" fmla="*/ 833 w 833"/>
                <a:gd name="T7" fmla="*/ 108 h 485"/>
                <a:gd name="T8" fmla="*/ 725 w 833"/>
                <a:gd name="T9" fmla="*/ 339 h 485"/>
                <a:gd name="T10" fmla="*/ 694 w 833"/>
                <a:gd name="T11" fmla="*/ 254 h 485"/>
                <a:gd name="T12" fmla="*/ 62 w 833"/>
                <a:gd name="T13" fmla="*/ 485 h 485"/>
                <a:gd name="T14" fmla="*/ 0 w 833"/>
                <a:gd name="T15" fmla="*/ 31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3" h="485">
                  <a:moveTo>
                    <a:pt x="0" y="315"/>
                  </a:moveTo>
                  <a:lnTo>
                    <a:pt x="633" y="85"/>
                  </a:lnTo>
                  <a:lnTo>
                    <a:pt x="602" y="0"/>
                  </a:lnTo>
                  <a:lnTo>
                    <a:pt x="833" y="108"/>
                  </a:lnTo>
                  <a:lnTo>
                    <a:pt x="725" y="339"/>
                  </a:lnTo>
                  <a:lnTo>
                    <a:pt x="694" y="254"/>
                  </a:lnTo>
                  <a:lnTo>
                    <a:pt x="62" y="485"/>
                  </a:lnTo>
                  <a:lnTo>
                    <a:pt x="0" y="315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4899" y="887"/>
              <a:ext cx="833" cy="485"/>
            </a:xfrm>
            <a:custGeom>
              <a:avLst/>
              <a:gdLst>
                <a:gd name="T0" fmla="*/ 0 w 833"/>
                <a:gd name="T1" fmla="*/ 315 h 485"/>
                <a:gd name="T2" fmla="*/ 633 w 833"/>
                <a:gd name="T3" fmla="*/ 85 h 485"/>
                <a:gd name="T4" fmla="*/ 602 w 833"/>
                <a:gd name="T5" fmla="*/ 0 h 485"/>
                <a:gd name="T6" fmla="*/ 833 w 833"/>
                <a:gd name="T7" fmla="*/ 108 h 485"/>
                <a:gd name="T8" fmla="*/ 725 w 833"/>
                <a:gd name="T9" fmla="*/ 339 h 485"/>
                <a:gd name="T10" fmla="*/ 694 w 833"/>
                <a:gd name="T11" fmla="*/ 254 h 485"/>
                <a:gd name="T12" fmla="*/ 62 w 833"/>
                <a:gd name="T13" fmla="*/ 485 h 485"/>
                <a:gd name="T14" fmla="*/ 0 w 833"/>
                <a:gd name="T15" fmla="*/ 315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3" h="485">
                  <a:moveTo>
                    <a:pt x="0" y="315"/>
                  </a:moveTo>
                  <a:lnTo>
                    <a:pt x="633" y="85"/>
                  </a:lnTo>
                  <a:lnTo>
                    <a:pt x="602" y="0"/>
                  </a:lnTo>
                  <a:lnTo>
                    <a:pt x="833" y="108"/>
                  </a:lnTo>
                  <a:lnTo>
                    <a:pt x="725" y="339"/>
                  </a:lnTo>
                  <a:lnTo>
                    <a:pt x="694" y="254"/>
                  </a:lnTo>
                  <a:lnTo>
                    <a:pt x="62" y="485"/>
                  </a:lnTo>
                  <a:lnTo>
                    <a:pt x="0" y="315"/>
                  </a:lnTo>
                  <a:close/>
                </a:path>
              </a:pathLst>
            </a:custGeom>
            <a:noFill/>
            <a:ln w="11113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5101" y="1656"/>
              <a:ext cx="854" cy="362"/>
            </a:xfrm>
            <a:custGeom>
              <a:avLst/>
              <a:gdLst>
                <a:gd name="T0" fmla="*/ 0 w 854"/>
                <a:gd name="T1" fmla="*/ 91 h 362"/>
                <a:gd name="T2" fmla="*/ 673 w 854"/>
                <a:gd name="T3" fmla="*/ 91 h 362"/>
                <a:gd name="T4" fmla="*/ 673 w 854"/>
                <a:gd name="T5" fmla="*/ 0 h 362"/>
                <a:gd name="T6" fmla="*/ 854 w 854"/>
                <a:gd name="T7" fmla="*/ 181 h 362"/>
                <a:gd name="T8" fmla="*/ 673 w 854"/>
                <a:gd name="T9" fmla="*/ 362 h 362"/>
                <a:gd name="T10" fmla="*/ 673 w 854"/>
                <a:gd name="T11" fmla="*/ 271 h 362"/>
                <a:gd name="T12" fmla="*/ 0 w 854"/>
                <a:gd name="T13" fmla="*/ 271 h 362"/>
                <a:gd name="T14" fmla="*/ 0 w 854"/>
                <a:gd name="T15" fmla="*/ 91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54" h="362">
                  <a:moveTo>
                    <a:pt x="0" y="91"/>
                  </a:moveTo>
                  <a:lnTo>
                    <a:pt x="673" y="91"/>
                  </a:lnTo>
                  <a:lnTo>
                    <a:pt x="673" y="0"/>
                  </a:lnTo>
                  <a:lnTo>
                    <a:pt x="854" y="181"/>
                  </a:lnTo>
                  <a:lnTo>
                    <a:pt x="673" y="362"/>
                  </a:lnTo>
                  <a:lnTo>
                    <a:pt x="673" y="271"/>
                  </a:lnTo>
                  <a:lnTo>
                    <a:pt x="0" y="271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5101" y="1656"/>
              <a:ext cx="854" cy="362"/>
            </a:xfrm>
            <a:custGeom>
              <a:avLst/>
              <a:gdLst>
                <a:gd name="T0" fmla="*/ 0 w 854"/>
                <a:gd name="T1" fmla="*/ 91 h 362"/>
                <a:gd name="T2" fmla="*/ 673 w 854"/>
                <a:gd name="T3" fmla="*/ 91 h 362"/>
                <a:gd name="T4" fmla="*/ 673 w 854"/>
                <a:gd name="T5" fmla="*/ 0 h 362"/>
                <a:gd name="T6" fmla="*/ 854 w 854"/>
                <a:gd name="T7" fmla="*/ 181 h 362"/>
                <a:gd name="T8" fmla="*/ 673 w 854"/>
                <a:gd name="T9" fmla="*/ 362 h 362"/>
                <a:gd name="T10" fmla="*/ 673 w 854"/>
                <a:gd name="T11" fmla="*/ 271 h 362"/>
                <a:gd name="T12" fmla="*/ 0 w 854"/>
                <a:gd name="T13" fmla="*/ 271 h 362"/>
                <a:gd name="T14" fmla="*/ 0 w 854"/>
                <a:gd name="T15" fmla="*/ 91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54" h="362">
                  <a:moveTo>
                    <a:pt x="0" y="91"/>
                  </a:moveTo>
                  <a:lnTo>
                    <a:pt x="673" y="91"/>
                  </a:lnTo>
                  <a:lnTo>
                    <a:pt x="673" y="0"/>
                  </a:lnTo>
                  <a:lnTo>
                    <a:pt x="854" y="181"/>
                  </a:lnTo>
                  <a:lnTo>
                    <a:pt x="673" y="362"/>
                  </a:lnTo>
                  <a:lnTo>
                    <a:pt x="673" y="271"/>
                  </a:lnTo>
                  <a:lnTo>
                    <a:pt x="0" y="271"/>
                  </a:lnTo>
                  <a:lnTo>
                    <a:pt x="0" y="91"/>
                  </a:lnTo>
                  <a:close/>
                </a:path>
              </a:pathLst>
            </a:custGeom>
            <a:noFill/>
            <a:ln w="11113" cap="flat">
              <a:solidFill>
                <a:srgbClr val="2F528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5019" y="2300"/>
              <a:ext cx="787" cy="568"/>
            </a:xfrm>
            <a:custGeom>
              <a:avLst/>
              <a:gdLst>
                <a:gd name="T0" fmla="*/ 89 w 787"/>
                <a:gd name="T1" fmla="*/ 0 h 568"/>
                <a:gd name="T2" fmla="*/ 674 w 787"/>
                <a:gd name="T3" fmla="*/ 333 h 568"/>
                <a:gd name="T4" fmla="*/ 719 w 787"/>
                <a:gd name="T5" fmla="*/ 254 h 568"/>
                <a:gd name="T6" fmla="*/ 787 w 787"/>
                <a:gd name="T7" fmla="*/ 501 h 568"/>
                <a:gd name="T8" fmla="*/ 541 w 787"/>
                <a:gd name="T9" fmla="*/ 568 h 568"/>
                <a:gd name="T10" fmla="*/ 585 w 787"/>
                <a:gd name="T11" fmla="*/ 490 h 568"/>
                <a:gd name="T12" fmla="*/ 0 w 787"/>
                <a:gd name="T13" fmla="*/ 157 h 568"/>
                <a:gd name="T14" fmla="*/ 89 w 787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7" h="568">
                  <a:moveTo>
                    <a:pt x="89" y="0"/>
                  </a:moveTo>
                  <a:lnTo>
                    <a:pt x="674" y="333"/>
                  </a:lnTo>
                  <a:lnTo>
                    <a:pt x="719" y="254"/>
                  </a:lnTo>
                  <a:lnTo>
                    <a:pt x="787" y="501"/>
                  </a:lnTo>
                  <a:lnTo>
                    <a:pt x="541" y="568"/>
                  </a:lnTo>
                  <a:lnTo>
                    <a:pt x="585" y="490"/>
                  </a:lnTo>
                  <a:lnTo>
                    <a:pt x="0" y="157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5019" y="2300"/>
              <a:ext cx="787" cy="568"/>
            </a:xfrm>
            <a:custGeom>
              <a:avLst/>
              <a:gdLst>
                <a:gd name="T0" fmla="*/ 89 w 787"/>
                <a:gd name="T1" fmla="*/ 0 h 568"/>
                <a:gd name="T2" fmla="*/ 674 w 787"/>
                <a:gd name="T3" fmla="*/ 333 h 568"/>
                <a:gd name="T4" fmla="*/ 719 w 787"/>
                <a:gd name="T5" fmla="*/ 254 h 568"/>
                <a:gd name="T6" fmla="*/ 787 w 787"/>
                <a:gd name="T7" fmla="*/ 501 h 568"/>
                <a:gd name="T8" fmla="*/ 541 w 787"/>
                <a:gd name="T9" fmla="*/ 568 h 568"/>
                <a:gd name="T10" fmla="*/ 585 w 787"/>
                <a:gd name="T11" fmla="*/ 490 h 568"/>
                <a:gd name="T12" fmla="*/ 0 w 787"/>
                <a:gd name="T13" fmla="*/ 157 h 568"/>
                <a:gd name="T14" fmla="*/ 89 w 787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7" h="568">
                  <a:moveTo>
                    <a:pt x="89" y="0"/>
                  </a:moveTo>
                  <a:lnTo>
                    <a:pt x="674" y="333"/>
                  </a:lnTo>
                  <a:lnTo>
                    <a:pt x="719" y="254"/>
                  </a:lnTo>
                  <a:lnTo>
                    <a:pt x="787" y="501"/>
                  </a:lnTo>
                  <a:lnTo>
                    <a:pt x="541" y="568"/>
                  </a:lnTo>
                  <a:lnTo>
                    <a:pt x="585" y="490"/>
                  </a:lnTo>
                  <a:lnTo>
                    <a:pt x="0" y="157"/>
                  </a:lnTo>
                  <a:lnTo>
                    <a:pt x="89" y="0"/>
                  </a:lnTo>
                  <a:close/>
                </a:path>
              </a:pathLst>
            </a:custGeom>
            <a:noFill/>
            <a:ln w="11113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5760" y="410"/>
              <a:ext cx="1624" cy="830"/>
            </a:xfrm>
            <a:custGeom>
              <a:avLst/>
              <a:gdLst>
                <a:gd name="T0" fmla="*/ 812 w 7977"/>
                <a:gd name="T1" fmla="*/ 1360 h 4074"/>
                <a:gd name="T2" fmla="*/ 1842 w 7977"/>
                <a:gd name="T3" fmla="*/ 426 h 4074"/>
                <a:gd name="T4" fmla="*/ 2613 w 7977"/>
                <a:gd name="T5" fmla="*/ 533 h 4074"/>
                <a:gd name="T6" fmla="*/ 3898 w 7977"/>
                <a:gd name="T7" fmla="*/ 261 h 4074"/>
                <a:gd name="T8" fmla="*/ 4119 w 7977"/>
                <a:gd name="T9" fmla="*/ 373 h 4074"/>
                <a:gd name="T10" fmla="*/ 5163 w 7977"/>
                <a:gd name="T11" fmla="*/ 132 h 4074"/>
                <a:gd name="T12" fmla="*/ 5434 w 7977"/>
                <a:gd name="T13" fmla="*/ 287 h 4074"/>
                <a:gd name="T14" fmla="*/ 6655 w 7977"/>
                <a:gd name="T15" fmla="*/ 218 h 4074"/>
                <a:gd name="T16" fmla="*/ 6947 w 7977"/>
                <a:gd name="T17" fmla="*/ 566 h 4074"/>
                <a:gd name="T18" fmla="*/ 7614 w 7977"/>
                <a:gd name="T19" fmla="*/ 1372 h 4074"/>
                <a:gd name="T20" fmla="*/ 7571 w 7977"/>
                <a:gd name="T21" fmla="*/ 1459 h 4074"/>
                <a:gd name="T22" fmla="*/ 7349 w 7977"/>
                <a:gd name="T23" fmla="*/ 2626 h 4074"/>
                <a:gd name="T24" fmla="*/ 6784 w 7977"/>
                <a:gd name="T25" fmla="*/ 2789 h 4074"/>
                <a:gd name="T26" fmla="*/ 5745 w 7977"/>
                <a:gd name="T27" fmla="*/ 3494 h 4074"/>
                <a:gd name="T28" fmla="*/ 5207 w 7977"/>
                <a:gd name="T29" fmla="*/ 3386 h 4074"/>
                <a:gd name="T30" fmla="*/ 3706 w 7977"/>
                <a:gd name="T31" fmla="*/ 3941 h 4074"/>
                <a:gd name="T32" fmla="*/ 3054 w 7977"/>
                <a:gd name="T33" fmla="*/ 3607 h 4074"/>
                <a:gd name="T34" fmla="*/ 1166 w 7977"/>
                <a:gd name="T35" fmla="*/ 3282 h 4074"/>
                <a:gd name="T36" fmla="*/ 1151 w 7977"/>
                <a:gd name="T37" fmla="*/ 3265 h 4074"/>
                <a:gd name="T38" fmla="*/ 289 w 7977"/>
                <a:gd name="T39" fmla="*/ 2797 h 4074"/>
                <a:gd name="T40" fmla="*/ 493 w 7977"/>
                <a:gd name="T41" fmla="*/ 2369 h 4074"/>
                <a:gd name="T42" fmla="*/ 216 w 7977"/>
                <a:gd name="T43" fmla="*/ 1635 h 4074"/>
                <a:gd name="T44" fmla="*/ 805 w 7977"/>
                <a:gd name="T45" fmla="*/ 1372 h 4074"/>
                <a:gd name="T46" fmla="*/ 812 w 7977"/>
                <a:gd name="T47" fmla="*/ 1360 h 40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977" h="4074">
                  <a:moveTo>
                    <a:pt x="812" y="1360"/>
                  </a:moveTo>
                  <a:cubicBezTo>
                    <a:pt x="722" y="906"/>
                    <a:pt x="1183" y="488"/>
                    <a:pt x="1842" y="426"/>
                  </a:cubicBezTo>
                  <a:cubicBezTo>
                    <a:pt x="2109" y="401"/>
                    <a:pt x="2380" y="439"/>
                    <a:pt x="2613" y="533"/>
                  </a:cubicBezTo>
                  <a:cubicBezTo>
                    <a:pt x="2859" y="213"/>
                    <a:pt x="3435" y="91"/>
                    <a:pt x="3898" y="261"/>
                  </a:cubicBezTo>
                  <a:cubicBezTo>
                    <a:pt x="3980" y="291"/>
                    <a:pt x="4054" y="328"/>
                    <a:pt x="4119" y="373"/>
                  </a:cubicBezTo>
                  <a:cubicBezTo>
                    <a:pt x="4311" y="108"/>
                    <a:pt x="4778" y="0"/>
                    <a:pt x="5163" y="132"/>
                  </a:cubicBezTo>
                  <a:cubicBezTo>
                    <a:pt x="5269" y="169"/>
                    <a:pt x="5362" y="222"/>
                    <a:pt x="5434" y="287"/>
                  </a:cubicBezTo>
                  <a:cubicBezTo>
                    <a:pt x="5744" y="36"/>
                    <a:pt x="6290" y="5"/>
                    <a:pt x="6655" y="218"/>
                  </a:cubicBezTo>
                  <a:cubicBezTo>
                    <a:pt x="6808" y="307"/>
                    <a:pt x="6911" y="430"/>
                    <a:pt x="6947" y="566"/>
                  </a:cubicBezTo>
                  <a:cubicBezTo>
                    <a:pt x="7454" y="662"/>
                    <a:pt x="7752" y="1023"/>
                    <a:pt x="7614" y="1372"/>
                  </a:cubicBezTo>
                  <a:cubicBezTo>
                    <a:pt x="7603" y="1402"/>
                    <a:pt x="7588" y="1431"/>
                    <a:pt x="7571" y="1459"/>
                  </a:cubicBezTo>
                  <a:cubicBezTo>
                    <a:pt x="7977" y="1823"/>
                    <a:pt x="7878" y="2346"/>
                    <a:pt x="7349" y="2626"/>
                  </a:cubicBezTo>
                  <a:cubicBezTo>
                    <a:pt x="7184" y="2713"/>
                    <a:pt x="6990" y="2769"/>
                    <a:pt x="6784" y="2789"/>
                  </a:cubicBezTo>
                  <a:cubicBezTo>
                    <a:pt x="6780" y="3182"/>
                    <a:pt x="6314" y="3497"/>
                    <a:pt x="5745" y="3494"/>
                  </a:cubicBezTo>
                  <a:cubicBezTo>
                    <a:pt x="5554" y="3493"/>
                    <a:pt x="5368" y="3456"/>
                    <a:pt x="5207" y="3386"/>
                  </a:cubicBezTo>
                  <a:cubicBezTo>
                    <a:pt x="5014" y="3826"/>
                    <a:pt x="4342" y="4074"/>
                    <a:pt x="3706" y="3941"/>
                  </a:cubicBezTo>
                  <a:cubicBezTo>
                    <a:pt x="3439" y="3885"/>
                    <a:pt x="3209" y="3767"/>
                    <a:pt x="3054" y="3607"/>
                  </a:cubicBezTo>
                  <a:cubicBezTo>
                    <a:pt x="2403" y="3878"/>
                    <a:pt x="1557" y="3733"/>
                    <a:pt x="1166" y="3282"/>
                  </a:cubicBezTo>
                  <a:cubicBezTo>
                    <a:pt x="1161" y="3276"/>
                    <a:pt x="1156" y="3271"/>
                    <a:pt x="1151" y="3265"/>
                  </a:cubicBezTo>
                  <a:cubicBezTo>
                    <a:pt x="725" y="3299"/>
                    <a:pt x="339" y="3090"/>
                    <a:pt x="289" y="2797"/>
                  </a:cubicBezTo>
                  <a:cubicBezTo>
                    <a:pt x="262" y="2640"/>
                    <a:pt x="337" y="2484"/>
                    <a:pt x="493" y="2369"/>
                  </a:cubicBezTo>
                  <a:cubicBezTo>
                    <a:pt x="124" y="2220"/>
                    <a:pt x="0" y="1891"/>
                    <a:pt x="216" y="1635"/>
                  </a:cubicBezTo>
                  <a:cubicBezTo>
                    <a:pt x="341" y="1487"/>
                    <a:pt x="560" y="1390"/>
                    <a:pt x="805" y="1372"/>
                  </a:cubicBezTo>
                  <a:lnTo>
                    <a:pt x="812" y="1360"/>
                  </a:lnTo>
                  <a:close/>
                </a:path>
              </a:pathLst>
            </a:custGeom>
            <a:noFill/>
            <a:ln w="11113" cap="flat">
              <a:solidFill>
                <a:srgbClr val="2F528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4"/>
            <p:cNvSpPr>
              <a:spLocks noEditPoints="1"/>
            </p:cNvSpPr>
            <p:nvPr/>
          </p:nvSpPr>
          <p:spPr bwMode="auto">
            <a:xfrm>
              <a:off x="5862" y="465"/>
              <a:ext cx="1438" cy="676"/>
            </a:xfrm>
            <a:custGeom>
              <a:avLst/>
              <a:gdLst>
                <a:gd name="T0" fmla="*/ 452 w 7066"/>
                <a:gd name="T1" fmla="*/ 2152 h 3318"/>
                <a:gd name="T2" fmla="*/ 0 w 7066"/>
                <a:gd name="T3" fmla="*/ 2080 h 3318"/>
                <a:gd name="T4" fmla="*/ 850 w 7066"/>
                <a:gd name="T5" fmla="*/ 2939 h 3318"/>
                <a:gd name="T6" fmla="*/ 653 w 7066"/>
                <a:gd name="T7" fmla="*/ 2974 h 3318"/>
                <a:gd name="T8" fmla="*/ 2553 w 7066"/>
                <a:gd name="T9" fmla="*/ 3318 h 3318"/>
                <a:gd name="T10" fmla="*/ 2434 w 7066"/>
                <a:gd name="T11" fmla="*/ 3161 h 3318"/>
                <a:gd name="T12" fmla="*/ 4754 w 7066"/>
                <a:gd name="T13" fmla="*/ 2926 h 3318"/>
                <a:gd name="T14" fmla="*/ 4707 w 7066"/>
                <a:gd name="T15" fmla="*/ 3098 h 3318"/>
                <a:gd name="T16" fmla="*/ 5699 w 7066"/>
                <a:gd name="T17" fmla="*/ 1861 h 3318"/>
                <a:gd name="T18" fmla="*/ 6279 w 7066"/>
                <a:gd name="T19" fmla="*/ 2505 h 3318"/>
                <a:gd name="T20" fmla="*/ 7066 w 7066"/>
                <a:gd name="T21" fmla="*/ 1175 h 3318"/>
                <a:gd name="T22" fmla="*/ 6808 w 7066"/>
                <a:gd name="T23" fmla="*/ 1417 h 3318"/>
                <a:gd name="T24" fmla="*/ 6447 w 7066"/>
                <a:gd name="T25" fmla="*/ 279 h 3318"/>
                <a:gd name="T26" fmla="*/ 6461 w 7066"/>
                <a:gd name="T27" fmla="*/ 393 h 3318"/>
                <a:gd name="T28" fmla="*/ 4799 w 7066"/>
                <a:gd name="T29" fmla="*/ 146 h 3318"/>
                <a:gd name="T30" fmla="*/ 4931 w 7066"/>
                <a:gd name="T31" fmla="*/ 0 h 3318"/>
                <a:gd name="T32" fmla="*/ 3562 w 7066"/>
                <a:gd name="T33" fmla="*/ 215 h 3318"/>
                <a:gd name="T34" fmla="*/ 3626 w 7066"/>
                <a:gd name="T35" fmla="*/ 90 h 3318"/>
                <a:gd name="T36" fmla="*/ 2111 w 7066"/>
                <a:gd name="T37" fmla="*/ 258 h 3318"/>
                <a:gd name="T38" fmla="*/ 2343 w 7066"/>
                <a:gd name="T39" fmla="*/ 379 h 3318"/>
                <a:gd name="T40" fmla="*/ 351 w 7066"/>
                <a:gd name="T41" fmla="*/ 1214 h 3318"/>
                <a:gd name="T42" fmla="*/ 311 w 7066"/>
                <a:gd name="T43" fmla="*/ 1086 h 3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066" h="3318">
                  <a:moveTo>
                    <a:pt x="452" y="2152"/>
                  </a:moveTo>
                  <a:cubicBezTo>
                    <a:pt x="294" y="2161"/>
                    <a:pt x="137" y="2135"/>
                    <a:pt x="0" y="2080"/>
                  </a:cubicBezTo>
                  <a:moveTo>
                    <a:pt x="850" y="2939"/>
                  </a:moveTo>
                  <a:cubicBezTo>
                    <a:pt x="787" y="2957"/>
                    <a:pt x="721" y="2968"/>
                    <a:pt x="653" y="2974"/>
                  </a:cubicBezTo>
                  <a:moveTo>
                    <a:pt x="2553" y="3318"/>
                  </a:moveTo>
                  <a:cubicBezTo>
                    <a:pt x="2505" y="3268"/>
                    <a:pt x="2465" y="3216"/>
                    <a:pt x="2434" y="3161"/>
                  </a:cubicBezTo>
                  <a:moveTo>
                    <a:pt x="4754" y="2926"/>
                  </a:moveTo>
                  <a:cubicBezTo>
                    <a:pt x="4747" y="2984"/>
                    <a:pt x="4731" y="3042"/>
                    <a:pt x="4707" y="3098"/>
                  </a:cubicBezTo>
                  <a:moveTo>
                    <a:pt x="5699" y="1861"/>
                  </a:moveTo>
                  <a:cubicBezTo>
                    <a:pt x="6057" y="1981"/>
                    <a:pt x="6282" y="2232"/>
                    <a:pt x="6279" y="2505"/>
                  </a:cubicBezTo>
                  <a:moveTo>
                    <a:pt x="7066" y="1175"/>
                  </a:moveTo>
                  <a:cubicBezTo>
                    <a:pt x="7008" y="1268"/>
                    <a:pt x="6920" y="1351"/>
                    <a:pt x="6808" y="1417"/>
                  </a:cubicBezTo>
                  <a:moveTo>
                    <a:pt x="6447" y="279"/>
                  </a:moveTo>
                  <a:cubicBezTo>
                    <a:pt x="6457" y="317"/>
                    <a:pt x="6461" y="355"/>
                    <a:pt x="6461" y="393"/>
                  </a:cubicBezTo>
                  <a:moveTo>
                    <a:pt x="4799" y="146"/>
                  </a:moveTo>
                  <a:cubicBezTo>
                    <a:pt x="4832" y="93"/>
                    <a:pt x="4877" y="44"/>
                    <a:pt x="4931" y="0"/>
                  </a:cubicBezTo>
                  <a:moveTo>
                    <a:pt x="3562" y="215"/>
                  </a:moveTo>
                  <a:cubicBezTo>
                    <a:pt x="3576" y="172"/>
                    <a:pt x="3597" y="130"/>
                    <a:pt x="3626" y="90"/>
                  </a:cubicBezTo>
                  <a:moveTo>
                    <a:pt x="2111" y="258"/>
                  </a:moveTo>
                  <a:cubicBezTo>
                    <a:pt x="2195" y="292"/>
                    <a:pt x="2273" y="333"/>
                    <a:pt x="2343" y="379"/>
                  </a:cubicBezTo>
                  <a:moveTo>
                    <a:pt x="351" y="1214"/>
                  </a:moveTo>
                  <a:cubicBezTo>
                    <a:pt x="333" y="1172"/>
                    <a:pt x="319" y="1130"/>
                    <a:pt x="311" y="1086"/>
                  </a:cubicBezTo>
                </a:path>
              </a:pathLst>
            </a:custGeom>
            <a:noFill/>
            <a:ln w="11113" cap="flat">
              <a:solidFill>
                <a:srgbClr val="2F528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5919" y="2502"/>
              <a:ext cx="1623" cy="1007"/>
            </a:xfrm>
            <a:custGeom>
              <a:avLst/>
              <a:gdLst>
                <a:gd name="T0" fmla="*/ 811 w 7977"/>
                <a:gd name="T1" fmla="*/ 1651 h 4943"/>
                <a:gd name="T2" fmla="*/ 1842 w 7977"/>
                <a:gd name="T3" fmla="*/ 518 h 4943"/>
                <a:gd name="T4" fmla="*/ 2613 w 7977"/>
                <a:gd name="T5" fmla="*/ 647 h 4943"/>
                <a:gd name="T6" fmla="*/ 3898 w 7977"/>
                <a:gd name="T7" fmla="*/ 317 h 4943"/>
                <a:gd name="T8" fmla="*/ 4119 w 7977"/>
                <a:gd name="T9" fmla="*/ 453 h 4943"/>
                <a:gd name="T10" fmla="*/ 5163 w 7977"/>
                <a:gd name="T11" fmla="*/ 161 h 4943"/>
                <a:gd name="T12" fmla="*/ 5434 w 7977"/>
                <a:gd name="T13" fmla="*/ 349 h 4943"/>
                <a:gd name="T14" fmla="*/ 6654 w 7977"/>
                <a:gd name="T15" fmla="*/ 265 h 4943"/>
                <a:gd name="T16" fmla="*/ 6947 w 7977"/>
                <a:gd name="T17" fmla="*/ 688 h 4943"/>
                <a:gd name="T18" fmla="*/ 7614 w 7977"/>
                <a:gd name="T19" fmla="*/ 1665 h 4943"/>
                <a:gd name="T20" fmla="*/ 7571 w 7977"/>
                <a:gd name="T21" fmla="*/ 1770 h 4943"/>
                <a:gd name="T22" fmla="*/ 7349 w 7977"/>
                <a:gd name="T23" fmla="*/ 3186 h 4943"/>
                <a:gd name="T24" fmla="*/ 6784 w 7977"/>
                <a:gd name="T25" fmla="*/ 3384 h 4943"/>
                <a:gd name="T26" fmla="*/ 5744 w 7977"/>
                <a:gd name="T27" fmla="*/ 4239 h 4943"/>
                <a:gd name="T28" fmla="*/ 5206 w 7977"/>
                <a:gd name="T29" fmla="*/ 4108 h 4943"/>
                <a:gd name="T30" fmla="*/ 3706 w 7977"/>
                <a:gd name="T31" fmla="*/ 4782 h 4943"/>
                <a:gd name="T32" fmla="*/ 3054 w 7977"/>
                <a:gd name="T33" fmla="*/ 4377 h 4943"/>
                <a:gd name="T34" fmla="*/ 1165 w 7977"/>
                <a:gd name="T35" fmla="*/ 3982 h 4943"/>
                <a:gd name="T36" fmla="*/ 1151 w 7977"/>
                <a:gd name="T37" fmla="*/ 3961 h 4943"/>
                <a:gd name="T38" fmla="*/ 288 w 7977"/>
                <a:gd name="T39" fmla="*/ 3393 h 4943"/>
                <a:gd name="T40" fmla="*/ 493 w 7977"/>
                <a:gd name="T41" fmla="*/ 2875 h 4943"/>
                <a:gd name="T42" fmla="*/ 216 w 7977"/>
                <a:gd name="T43" fmla="*/ 1984 h 4943"/>
                <a:gd name="T44" fmla="*/ 805 w 7977"/>
                <a:gd name="T45" fmla="*/ 1665 h 4943"/>
                <a:gd name="T46" fmla="*/ 811 w 7977"/>
                <a:gd name="T47" fmla="*/ 1651 h 4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977" h="4943">
                  <a:moveTo>
                    <a:pt x="811" y="1651"/>
                  </a:moveTo>
                  <a:cubicBezTo>
                    <a:pt x="722" y="1100"/>
                    <a:pt x="1183" y="593"/>
                    <a:pt x="1842" y="518"/>
                  </a:cubicBezTo>
                  <a:cubicBezTo>
                    <a:pt x="2109" y="487"/>
                    <a:pt x="2380" y="533"/>
                    <a:pt x="2613" y="647"/>
                  </a:cubicBezTo>
                  <a:cubicBezTo>
                    <a:pt x="2859" y="258"/>
                    <a:pt x="3434" y="111"/>
                    <a:pt x="3898" y="317"/>
                  </a:cubicBezTo>
                  <a:cubicBezTo>
                    <a:pt x="3979" y="353"/>
                    <a:pt x="4054" y="399"/>
                    <a:pt x="4119" y="453"/>
                  </a:cubicBezTo>
                  <a:cubicBezTo>
                    <a:pt x="4311" y="131"/>
                    <a:pt x="4778" y="0"/>
                    <a:pt x="5163" y="161"/>
                  </a:cubicBezTo>
                  <a:cubicBezTo>
                    <a:pt x="5269" y="205"/>
                    <a:pt x="5362" y="269"/>
                    <a:pt x="5434" y="349"/>
                  </a:cubicBezTo>
                  <a:cubicBezTo>
                    <a:pt x="5743" y="44"/>
                    <a:pt x="6290" y="7"/>
                    <a:pt x="6654" y="265"/>
                  </a:cubicBezTo>
                  <a:cubicBezTo>
                    <a:pt x="6808" y="373"/>
                    <a:pt x="6911" y="523"/>
                    <a:pt x="6947" y="688"/>
                  </a:cubicBezTo>
                  <a:cubicBezTo>
                    <a:pt x="7453" y="803"/>
                    <a:pt x="7752" y="1241"/>
                    <a:pt x="7614" y="1665"/>
                  </a:cubicBezTo>
                  <a:cubicBezTo>
                    <a:pt x="7603" y="1701"/>
                    <a:pt x="7588" y="1736"/>
                    <a:pt x="7571" y="1770"/>
                  </a:cubicBezTo>
                  <a:cubicBezTo>
                    <a:pt x="7977" y="2212"/>
                    <a:pt x="7877" y="2846"/>
                    <a:pt x="7349" y="3186"/>
                  </a:cubicBezTo>
                  <a:cubicBezTo>
                    <a:pt x="7184" y="3291"/>
                    <a:pt x="6989" y="3360"/>
                    <a:pt x="6784" y="3384"/>
                  </a:cubicBezTo>
                  <a:cubicBezTo>
                    <a:pt x="6779" y="3860"/>
                    <a:pt x="6314" y="4243"/>
                    <a:pt x="5744" y="4239"/>
                  </a:cubicBezTo>
                  <a:cubicBezTo>
                    <a:pt x="5554" y="4238"/>
                    <a:pt x="5368" y="4192"/>
                    <a:pt x="5206" y="4108"/>
                  </a:cubicBezTo>
                  <a:cubicBezTo>
                    <a:pt x="5014" y="4642"/>
                    <a:pt x="4342" y="4943"/>
                    <a:pt x="3706" y="4782"/>
                  </a:cubicBezTo>
                  <a:cubicBezTo>
                    <a:pt x="3439" y="4714"/>
                    <a:pt x="3209" y="4571"/>
                    <a:pt x="3054" y="4377"/>
                  </a:cubicBezTo>
                  <a:cubicBezTo>
                    <a:pt x="2402" y="4705"/>
                    <a:pt x="1557" y="4528"/>
                    <a:pt x="1165" y="3982"/>
                  </a:cubicBezTo>
                  <a:cubicBezTo>
                    <a:pt x="1160" y="3975"/>
                    <a:pt x="1156" y="3968"/>
                    <a:pt x="1151" y="3961"/>
                  </a:cubicBezTo>
                  <a:cubicBezTo>
                    <a:pt x="725" y="4003"/>
                    <a:pt x="338" y="3748"/>
                    <a:pt x="288" y="3393"/>
                  </a:cubicBezTo>
                  <a:cubicBezTo>
                    <a:pt x="262" y="3204"/>
                    <a:pt x="336" y="3014"/>
                    <a:pt x="493" y="2875"/>
                  </a:cubicBezTo>
                  <a:cubicBezTo>
                    <a:pt x="124" y="2693"/>
                    <a:pt x="0" y="2294"/>
                    <a:pt x="216" y="1984"/>
                  </a:cubicBezTo>
                  <a:cubicBezTo>
                    <a:pt x="341" y="1805"/>
                    <a:pt x="559" y="1687"/>
                    <a:pt x="805" y="1665"/>
                  </a:cubicBezTo>
                  <a:lnTo>
                    <a:pt x="811" y="1651"/>
                  </a:lnTo>
                  <a:close/>
                </a:path>
              </a:pathLst>
            </a:custGeom>
            <a:noFill/>
            <a:ln w="11113" cap="flat">
              <a:solidFill>
                <a:srgbClr val="2F528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2496" y="1112"/>
              <a:ext cx="798" cy="553"/>
            </a:xfrm>
            <a:custGeom>
              <a:avLst/>
              <a:gdLst>
                <a:gd name="T0" fmla="*/ 714 w 798"/>
                <a:gd name="T1" fmla="*/ 553 h 553"/>
                <a:gd name="T2" fmla="*/ 118 w 798"/>
                <a:gd name="T3" fmla="*/ 240 h 553"/>
                <a:gd name="T4" fmla="*/ 76 w 798"/>
                <a:gd name="T5" fmla="*/ 320 h 553"/>
                <a:gd name="T6" fmla="*/ 0 w 798"/>
                <a:gd name="T7" fmla="*/ 76 h 553"/>
                <a:gd name="T8" fmla="*/ 244 w 798"/>
                <a:gd name="T9" fmla="*/ 0 h 553"/>
                <a:gd name="T10" fmla="*/ 202 w 798"/>
                <a:gd name="T11" fmla="*/ 80 h 553"/>
                <a:gd name="T12" fmla="*/ 798 w 798"/>
                <a:gd name="T13" fmla="*/ 393 h 553"/>
                <a:gd name="T14" fmla="*/ 714 w 798"/>
                <a:gd name="T15" fmla="*/ 553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8" h="553">
                  <a:moveTo>
                    <a:pt x="714" y="553"/>
                  </a:moveTo>
                  <a:lnTo>
                    <a:pt x="118" y="240"/>
                  </a:lnTo>
                  <a:lnTo>
                    <a:pt x="76" y="320"/>
                  </a:lnTo>
                  <a:lnTo>
                    <a:pt x="0" y="76"/>
                  </a:lnTo>
                  <a:lnTo>
                    <a:pt x="244" y="0"/>
                  </a:lnTo>
                  <a:lnTo>
                    <a:pt x="202" y="80"/>
                  </a:lnTo>
                  <a:lnTo>
                    <a:pt x="798" y="393"/>
                  </a:lnTo>
                  <a:lnTo>
                    <a:pt x="714" y="553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2496" y="1112"/>
              <a:ext cx="798" cy="553"/>
            </a:xfrm>
            <a:custGeom>
              <a:avLst/>
              <a:gdLst>
                <a:gd name="T0" fmla="*/ 714 w 798"/>
                <a:gd name="T1" fmla="*/ 553 h 553"/>
                <a:gd name="T2" fmla="*/ 118 w 798"/>
                <a:gd name="T3" fmla="*/ 240 h 553"/>
                <a:gd name="T4" fmla="*/ 76 w 798"/>
                <a:gd name="T5" fmla="*/ 320 h 553"/>
                <a:gd name="T6" fmla="*/ 0 w 798"/>
                <a:gd name="T7" fmla="*/ 76 h 553"/>
                <a:gd name="T8" fmla="*/ 244 w 798"/>
                <a:gd name="T9" fmla="*/ 0 h 553"/>
                <a:gd name="T10" fmla="*/ 202 w 798"/>
                <a:gd name="T11" fmla="*/ 80 h 553"/>
                <a:gd name="T12" fmla="*/ 798 w 798"/>
                <a:gd name="T13" fmla="*/ 393 h 553"/>
                <a:gd name="T14" fmla="*/ 714 w 798"/>
                <a:gd name="T15" fmla="*/ 553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8" h="553">
                  <a:moveTo>
                    <a:pt x="714" y="553"/>
                  </a:moveTo>
                  <a:lnTo>
                    <a:pt x="118" y="240"/>
                  </a:lnTo>
                  <a:lnTo>
                    <a:pt x="76" y="320"/>
                  </a:lnTo>
                  <a:lnTo>
                    <a:pt x="0" y="76"/>
                  </a:lnTo>
                  <a:lnTo>
                    <a:pt x="244" y="0"/>
                  </a:lnTo>
                  <a:lnTo>
                    <a:pt x="202" y="80"/>
                  </a:lnTo>
                  <a:lnTo>
                    <a:pt x="798" y="393"/>
                  </a:lnTo>
                  <a:lnTo>
                    <a:pt x="714" y="553"/>
                  </a:lnTo>
                  <a:close/>
                </a:path>
              </a:pathLst>
            </a:custGeom>
            <a:noFill/>
            <a:ln w="11113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2377" y="1787"/>
              <a:ext cx="854" cy="362"/>
            </a:xfrm>
            <a:custGeom>
              <a:avLst/>
              <a:gdLst>
                <a:gd name="T0" fmla="*/ 854 w 854"/>
                <a:gd name="T1" fmla="*/ 272 h 362"/>
                <a:gd name="T2" fmla="*/ 181 w 854"/>
                <a:gd name="T3" fmla="*/ 272 h 362"/>
                <a:gd name="T4" fmla="*/ 181 w 854"/>
                <a:gd name="T5" fmla="*/ 362 h 362"/>
                <a:gd name="T6" fmla="*/ 0 w 854"/>
                <a:gd name="T7" fmla="*/ 181 h 362"/>
                <a:gd name="T8" fmla="*/ 181 w 854"/>
                <a:gd name="T9" fmla="*/ 0 h 362"/>
                <a:gd name="T10" fmla="*/ 181 w 854"/>
                <a:gd name="T11" fmla="*/ 91 h 362"/>
                <a:gd name="T12" fmla="*/ 854 w 854"/>
                <a:gd name="T13" fmla="*/ 91 h 362"/>
                <a:gd name="T14" fmla="*/ 854 w 854"/>
                <a:gd name="T15" fmla="*/ 272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54" h="362">
                  <a:moveTo>
                    <a:pt x="854" y="272"/>
                  </a:moveTo>
                  <a:lnTo>
                    <a:pt x="181" y="272"/>
                  </a:lnTo>
                  <a:lnTo>
                    <a:pt x="181" y="362"/>
                  </a:lnTo>
                  <a:lnTo>
                    <a:pt x="0" y="181"/>
                  </a:lnTo>
                  <a:lnTo>
                    <a:pt x="181" y="0"/>
                  </a:lnTo>
                  <a:lnTo>
                    <a:pt x="181" y="91"/>
                  </a:lnTo>
                  <a:lnTo>
                    <a:pt x="854" y="91"/>
                  </a:lnTo>
                  <a:lnTo>
                    <a:pt x="854" y="272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2377" y="1787"/>
              <a:ext cx="854" cy="362"/>
            </a:xfrm>
            <a:custGeom>
              <a:avLst/>
              <a:gdLst>
                <a:gd name="T0" fmla="*/ 854 w 854"/>
                <a:gd name="T1" fmla="*/ 272 h 362"/>
                <a:gd name="T2" fmla="*/ 181 w 854"/>
                <a:gd name="T3" fmla="*/ 272 h 362"/>
                <a:gd name="T4" fmla="*/ 181 w 854"/>
                <a:gd name="T5" fmla="*/ 362 h 362"/>
                <a:gd name="T6" fmla="*/ 0 w 854"/>
                <a:gd name="T7" fmla="*/ 181 h 362"/>
                <a:gd name="T8" fmla="*/ 181 w 854"/>
                <a:gd name="T9" fmla="*/ 0 h 362"/>
                <a:gd name="T10" fmla="*/ 181 w 854"/>
                <a:gd name="T11" fmla="*/ 91 h 362"/>
                <a:gd name="T12" fmla="*/ 854 w 854"/>
                <a:gd name="T13" fmla="*/ 91 h 362"/>
                <a:gd name="T14" fmla="*/ 854 w 854"/>
                <a:gd name="T15" fmla="*/ 272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54" h="362">
                  <a:moveTo>
                    <a:pt x="854" y="272"/>
                  </a:moveTo>
                  <a:lnTo>
                    <a:pt x="181" y="272"/>
                  </a:lnTo>
                  <a:lnTo>
                    <a:pt x="181" y="362"/>
                  </a:lnTo>
                  <a:lnTo>
                    <a:pt x="0" y="181"/>
                  </a:lnTo>
                  <a:lnTo>
                    <a:pt x="181" y="0"/>
                  </a:lnTo>
                  <a:lnTo>
                    <a:pt x="181" y="91"/>
                  </a:lnTo>
                  <a:lnTo>
                    <a:pt x="854" y="91"/>
                  </a:lnTo>
                  <a:lnTo>
                    <a:pt x="854" y="272"/>
                  </a:lnTo>
                  <a:close/>
                </a:path>
              </a:pathLst>
            </a:custGeom>
            <a:noFill/>
            <a:ln w="11113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2539" y="2299"/>
              <a:ext cx="780" cy="577"/>
            </a:xfrm>
            <a:custGeom>
              <a:avLst/>
              <a:gdLst>
                <a:gd name="T0" fmla="*/ 780 w 780"/>
                <a:gd name="T1" fmla="*/ 155 h 577"/>
                <a:gd name="T2" fmla="*/ 202 w 780"/>
                <a:gd name="T3" fmla="*/ 499 h 577"/>
                <a:gd name="T4" fmla="*/ 248 w 780"/>
                <a:gd name="T5" fmla="*/ 577 h 577"/>
                <a:gd name="T6" fmla="*/ 0 w 780"/>
                <a:gd name="T7" fmla="*/ 514 h 577"/>
                <a:gd name="T8" fmla="*/ 63 w 780"/>
                <a:gd name="T9" fmla="*/ 266 h 577"/>
                <a:gd name="T10" fmla="*/ 109 w 780"/>
                <a:gd name="T11" fmla="*/ 344 h 577"/>
                <a:gd name="T12" fmla="*/ 688 w 780"/>
                <a:gd name="T13" fmla="*/ 0 h 577"/>
                <a:gd name="T14" fmla="*/ 780 w 780"/>
                <a:gd name="T15" fmla="*/ 155 h 5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0" h="577">
                  <a:moveTo>
                    <a:pt x="780" y="155"/>
                  </a:moveTo>
                  <a:lnTo>
                    <a:pt x="202" y="499"/>
                  </a:lnTo>
                  <a:lnTo>
                    <a:pt x="248" y="577"/>
                  </a:lnTo>
                  <a:lnTo>
                    <a:pt x="0" y="514"/>
                  </a:lnTo>
                  <a:lnTo>
                    <a:pt x="63" y="266"/>
                  </a:lnTo>
                  <a:lnTo>
                    <a:pt x="109" y="344"/>
                  </a:lnTo>
                  <a:lnTo>
                    <a:pt x="688" y="0"/>
                  </a:lnTo>
                  <a:lnTo>
                    <a:pt x="780" y="155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2539" y="2299"/>
              <a:ext cx="780" cy="577"/>
            </a:xfrm>
            <a:custGeom>
              <a:avLst/>
              <a:gdLst>
                <a:gd name="T0" fmla="*/ 780 w 780"/>
                <a:gd name="T1" fmla="*/ 155 h 577"/>
                <a:gd name="T2" fmla="*/ 202 w 780"/>
                <a:gd name="T3" fmla="*/ 499 h 577"/>
                <a:gd name="T4" fmla="*/ 248 w 780"/>
                <a:gd name="T5" fmla="*/ 577 h 577"/>
                <a:gd name="T6" fmla="*/ 0 w 780"/>
                <a:gd name="T7" fmla="*/ 514 h 577"/>
                <a:gd name="T8" fmla="*/ 63 w 780"/>
                <a:gd name="T9" fmla="*/ 266 h 577"/>
                <a:gd name="T10" fmla="*/ 109 w 780"/>
                <a:gd name="T11" fmla="*/ 344 h 577"/>
                <a:gd name="T12" fmla="*/ 688 w 780"/>
                <a:gd name="T13" fmla="*/ 0 h 577"/>
                <a:gd name="T14" fmla="*/ 780 w 780"/>
                <a:gd name="T15" fmla="*/ 155 h 5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0" h="577">
                  <a:moveTo>
                    <a:pt x="780" y="155"/>
                  </a:moveTo>
                  <a:lnTo>
                    <a:pt x="202" y="499"/>
                  </a:lnTo>
                  <a:lnTo>
                    <a:pt x="248" y="577"/>
                  </a:lnTo>
                  <a:lnTo>
                    <a:pt x="0" y="514"/>
                  </a:lnTo>
                  <a:lnTo>
                    <a:pt x="63" y="266"/>
                  </a:lnTo>
                  <a:lnTo>
                    <a:pt x="109" y="344"/>
                  </a:lnTo>
                  <a:lnTo>
                    <a:pt x="688" y="0"/>
                  </a:lnTo>
                  <a:lnTo>
                    <a:pt x="780" y="155"/>
                  </a:lnTo>
                  <a:close/>
                </a:path>
              </a:pathLst>
            </a:custGeom>
            <a:noFill/>
            <a:ln w="11113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694" y="1514"/>
              <a:ext cx="1732" cy="1210"/>
            </a:xfrm>
            <a:custGeom>
              <a:avLst/>
              <a:gdLst>
                <a:gd name="T0" fmla="*/ 1344 w 13202"/>
                <a:gd name="T1" fmla="*/ 3300 h 9885"/>
                <a:gd name="T2" fmla="*/ 3049 w 13202"/>
                <a:gd name="T3" fmla="*/ 1035 h 9885"/>
                <a:gd name="T4" fmla="*/ 4325 w 13202"/>
                <a:gd name="T5" fmla="*/ 1292 h 9885"/>
                <a:gd name="T6" fmla="*/ 6452 w 13202"/>
                <a:gd name="T7" fmla="*/ 633 h 9885"/>
                <a:gd name="T8" fmla="*/ 6818 w 13202"/>
                <a:gd name="T9" fmla="*/ 905 h 9885"/>
                <a:gd name="T10" fmla="*/ 8545 w 13202"/>
                <a:gd name="T11" fmla="*/ 321 h 9885"/>
                <a:gd name="T12" fmla="*/ 8994 w 13202"/>
                <a:gd name="T13" fmla="*/ 696 h 9885"/>
                <a:gd name="T14" fmla="*/ 11013 w 13202"/>
                <a:gd name="T15" fmla="*/ 529 h 9885"/>
                <a:gd name="T16" fmla="*/ 11497 w 13202"/>
                <a:gd name="T17" fmla="*/ 1374 h 9885"/>
                <a:gd name="T18" fmla="*/ 12602 w 13202"/>
                <a:gd name="T19" fmla="*/ 3330 h 9885"/>
                <a:gd name="T20" fmla="*/ 12530 w 13202"/>
                <a:gd name="T21" fmla="*/ 3539 h 9885"/>
                <a:gd name="T22" fmla="*/ 12162 w 13202"/>
                <a:gd name="T23" fmla="*/ 6370 h 9885"/>
                <a:gd name="T24" fmla="*/ 11227 w 13202"/>
                <a:gd name="T25" fmla="*/ 6768 h 9885"/>
                <a:gd name="T26" fmla="*/ 9507 w 13202"/>
                <a:gd name="T27" fmla="*/ 8477 h 9885"/>
                <a:gd name="T28" fmla="*/ 8617 w 13202"/>
                <a:gd name="T29" fmla="*/ 8216 h 9885"/>
                <a:gd name="T30" fmla="*/ 6134 w 13202"/>
                <a:gd name="T31" fmla="*/ 9562 h 9885"/>
                <a:gd name="T32" fmla="*/ 5055 w 13202"/>
                <a:gd name="T33" fmla="*/ 8752 h 9885"/>
                <a:gd name="T34" fmla="*/ 1930 w 13202"/>
                <a:gd name="T35" fmla="*/ 7963 h 9885"/>
                <a:gd name="T36" fmla="*/ 1906 w 13202"/>
                <a:gd name="T37" fmla="*/ 7921 h 9885"/>
                <a:gd name="T38" fmla="*/ 478 w 13202"/>
                <a:gd name="T39" fmla="*/ 6785 h 9885"/>
                <a:gd name="T40" fmla="*/ 817 w 13202"/>
                <a:gd name="T41" fmla="*/ 5748 h 9885"/>
                <a:gd name="T42" fmla="*/ 358 w 13202"/>
                <a:gd name="T43" fmla="*/ 3967 h 9885"/>
                <a:gd name="T44" fmla="*/ 1333 w 13202"/>
                <a:gd name="T45" fmla="*/ 3330 h 9885"/>
                <a:gd name="T46" fmla="*/ 1344 w 13202"/>
                <a:gd name="T47" fmla="*/ 3300 h 9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202" h="9885">
                  <a:moveTo>
                    <a:pt x="1344" y="3300"/>
                  </a:moveTo>
                  <a:cubicBezTo>
                    <a:pt x="1195" y="2199"/>
                    <a:pt x="1959" y="1184"/>
                    <a:pt x="3049" y="1035"/>
                  </a:cubicBezTo>
                  <a:cubicBezTo>
                    <a:pt x="3491" y="974"/>
                    <a:pt x="3940" y="1065"/>
                    <a:pt x="4325" y="1292"/>
                  </a:cubicBezTo>
                  <a:cubicBezTo>
                    <a:pt x="4732" y="516"/>
                    <a:pt x="5685" y="221"/>
                    <a:pt x="6452" y="633"/>
                  </a:cubicBezTo>
                  <a:cubicBezTo>
                    <a:pt x="6586" y="706"/>
                    <a:pt x="6709" y="797"/>
                    <a:pt x="6818" y="905"/>
                  </a:cubicBezTo>
                  <a:cubicBezTo>
                    <a:pt x="7135" y="261"/>
                    <a:pt x="7908" y="0"/>
                    <a:pt x="8545" y="321"/>
                  </a:cubicBezTo>
                  <a:cubicBezTo>
                    <a:pt x="8721" y="410"/>
                    <a:pt x="8875" y="538"/>
                    <a:pt x="8994" y="696"/>
                  </a:cubicBezTo>
                  <a:cubicBezTo>
                    <a:pt x="9506" y="88"/>
                    <a:pt x="10410" y="13"/>
                    <a:pt x="11013" y="529"/>
                  </a:cubicBezTo>
                  <a:cubicBezTo>
                    <a:pt x="11267" y="745"/>
                    <a:pt x="11438" y="1044"/>
                    <a:pt x="11497" y="1374"/>
                  </a:cubicBezTo>
                  <a:cubicBezTo>
                    <a:pt x="12335" y="1605"/>
                    <a:pt x="12830" y="2481"/>
                    <a:pt x="12602" y="3330"/>
                  </a:cubicBezTo>
                  <a:cubicBezTo>
                    <a:pt x="12583" y="3401"/>
                    <a:pt x="12558" y="3471"/>
                    <a:pt x="12530" y="3539"/>
                  </a:cubicBezTo>
                  <a:cubicBezTo>
                    <a:pt x="13202" y="4423"/>
                    <a:pt x="13037" y="5691"/>
                    <a:pt x="12162" y="6370"/>
                  </a:cubicBezTo>
                  <a:cubicBezTo>
                    <a:pt x="11889" y="6582"/>
                    <a:pt x="11568" y="6719"/>
                    <a:pt x="11227" y="6768"/>
                  </a:cubicBezTo>
                  <a:cubicBezTo>
                    <a:pt x="11220" y="7719"/>
                    <a:pt x="10450" y="8485"/>
                    <a:pt x="9507" y="8477"/>
                  </a:cubicBezTo>
                  <a:cubicBezTo>
                    <a:pt x="9192" y="8474"/>
                    <a:pt x="8884" y="8384"/>
                    <a:pt x="8617" y="8216"/>
                  </a:cubicBezTo>
                  <a:cubicBezTo>
                    <a:pt x="8298" y="9282"/>
                    <a:pt x="7186" y="9885"/>
                    <a:pt x="6134" y="9562"/>
                  </a:cubicBezTo>
                  <a:cubicBezTo>
                    <a:pt x="5692" y="9427"/>
                    <a:pt x="5311" y="9141"/>
                    <a:pt x="5055" y="8752"/>
                  </a:cubicBezTo>
                  <a:cubicBezTo>
                    <a:pt x="3977" y="9409"/>
                    <a:pt x="2578" y="9056"/>
                    <a:pt x="1930" y="7963"/>
                  </a:cubicBezTo>
                  <a:cubicBezTo>
                    <a:pt x="1921" y="7949"/>
                    <a:pt x="1913" y="7935"/>
                    <a:pt x="1906" y="7921"/>
                  </a:cubicBezTo>
                  <a:cubicBezTo>
                    <a:pt x="1200" y="8005"/>
                    <a:pt x="561" y="7496"/>
                    <a:pt x="478" y="6785"/>
                  </a:cubicBezTo>
                  <a:cubicBezTo>
                    <a:pt x="434" y="6406"/>
                    <a:pt x="558" y="6027"/>
                    <a:pt x="817" y="5748"/>
                  </a:cubicBezTo>
                  <a:cubicBezTo>
                    <a:pt x="206" y="5385"/>
                    <a:pt x="0" y="4587"/>
                    <a:pt x="358" y="3967"/>
                  </a:cubicBezTo>
                  <a:cubicBezTo>
                    <a:pt x="565" y="3609"/>
                    <a:pt x="927" y="3372"/>
                    <a:pt x="1333" y="3330"/>
                  </a:cubicBezTo>
                  <a:lnTo>
                    <a:pt x="1344" y="3300"/>
                  </a:lnTo>
                  <a:close/>
                </a:path>
              </a:pathLst>
            </a:custGeom>
            <a:noFill/>
            <a:ln w="11113" cap="flat">
              <a:solidFill>
                <a:srgbClr val="2F528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667" y="2706"/>
              <a:ext cx="1811" cy="1116"/>
            </a:xfrm>
            <a:custGeom>
              <a:avLst/>
              <a:gdLst>
                <a:gd name="T0" fmla="*/ 1623 w 15954"/>
                <a:gd name="T1" fmla="*/ 6739 h 10117"/>
                <a:gd name="T2" fmla="*/ 3684 w 15954"/>
                <a:gd name="T3" fmla="*/ 9058 h 10117"/>
                <a:gd name="T4" fmla="*/ 5225 w 15954"/>
                <a:gd name="T5" fmla="*/ 8794 h 10117"/>
                <a:gd name="T6" fmla="*/ 7797 w 15954"/>
                <a:gd name="T7" fmla="*/ 9468 h 10117"/>
                <a:gd name="T8" fmla="*/ 8238 w 15954"/>
                <a:gd name="T9" fmla="*/ 9191 h 10117"/>
                <a:gd name="T10" fmla="*/ 10326 w 15954"/>
                <a:gd name="T11" fmla="*/ 9788 h 10117"/>
                <a:gd name="T12" fmla="*/ 10868 w 15954"/>
                <a:gd name="T13" fmla="*/ 9404 h 10117"/>
                <a:gd name="T14" fmla="*/ 13309 w 15954"/>
                <a:gd name="T15" fmla="*/ 9576 h 10117"/>
                <a:gd name="T16" fmla="*/ 13894 w 15954"/>
                <a:gd name="T17" fmla="*/ 8710 h 10117"/>
                <a:gd name="T18" fmla="*/ 15229 w 15954"/>
                <a:gd name="T19" fmla="*/ 6709 h 10117"/>
                <a:gd name="T20" fmla="*/ 15141 w 15954"/>
                <a:gd name="T21" fmla="*/ 6495 h 10117"/>
                <a:gd name="T22" fmla="*/ 14697 w 15954"/>
                <a:gd name="T23" fmla="*/ 3597 h 10117"/>
                <a:gd name="T24" fmla="*/ 13568 w 15954"/>
                <a:gd name="T25" fmla="*/ 3190 h 10117"/>
                <a:gd name="T26" fmla="*/ 11489 w 15954"/>
                <a:gd name="T27" fmla="*/ 1441 h 10117"/>
                <a:gd name="T28" fmla="*/ 10413 w 15954"/>
                <a:gd name="T29" fmla="*/ 1709 h 10117"/>
                <a:gd name="T30" fmla="*/ 7412 w 15954"/>
                <a:gd name="T31" fmla="*/ 331 h 10117"/>
                <a:gd name="T32" fmla="*/ 6108 w 15954"/>
                <a:gd name="T33" fmla="*/ 1160 h 10117"/>
                <a:gd name="T34" fmla="*/ 2331 w 15954"/>
                <a:gd name="T35" fmla="*/ 1967 h 10117"/>
                <a:gd name="T36" fmla="*/ 2302 w 15954"/>
                <a:gd name="T37" fmla="*/ 2010 h 10117"/>
                <a:gd name="T38" fmla="*/ 577 w 15954"/>
                <a:gd name="T39" fmla="*/ 3173 h 10117"/>
                <a:gd name="T40" fmla="*/ 986 w 15954"/>
                <a:gd name="T41" fmla="*/ 4234 h 10117"/>
                <a:gd name="T42" fmla="*/ 432 w 15954"/>
                <a:gd name="T43" fmla="*/ 6057 h 10117"/>
                <a:gd name="T44" fmla="*/ 1610 w 15954"/>
                <a:gd name="T45" fmla="*/ 6709 h 10117"/>
                <a:gd name="T46" fmla="*/ 1623 w 15954"/>
                <a:gd name="T47" fmla="*/ 6739 h 10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954" h="10117">
                  <a:moveTo>
                    <a:pt x="1623" y="6739"/>
                  </a:moveTo>
                  <a:cubicBezTo>
                    <a:pt x="1444" y="7866"/>
                    <a:pt x="2366" y="8904"/>
                    <a:pt x="3684" y="9058"/>
                  </a:cubicBezTo>
                  <a:cubicBezTo>
                    <a:pt x="4218" y="9120"/>
                    <a:pt x="4761" y="9027"/>
                    <a:pt x="5225" y="8794"/>
                  </a:cubicBezTo>
                  <a:cubicBezTo>
                    <a:pt x="5718" y="9588"/>
                    <a:pt x="6869" y="9890"/>
                    <a:pt x="7797" y="9468"/>
                  </a:cubicBezTo>
                  <a:cubicBezTo>
                    <a:pt x="7959" y="9394"/>
                    <a:pt x="8108" y="9301"/>
                    <a:pt x="8238" y="9191"/>
                  </a:cubicBezTo>
                  <a:cubicBezTo>
                    <a:pt x="8622" y="9849"/>
                    <a:pt x="9557" y="10117"/>
                    <a:pt x="10326" y="9788"/>
                  </a:cubicBezTo>
                  <a:cubicBezTo>
                    <a:pt x="10538" y="9697"/>
                    <a:pt x="10724" y="9566"/>
                    <a:pt x="10868" y="9404"/>
                  </a:cubicBezTo>
                  <a:cubicBezTo>
                    <a:pt x="11487" y="10026"/>
                    <a:pt x="12579" y="10103"/>
                    <a:pt x="13309" y="9576"/>
                  </a:cubicBezTo>
                  <a:cubicBezTo>
                    <a:pt x="13616" y="9354"/>
                    <a:pt x="13822" y="9048"/>
                    <a:pt x="13894" y="8710"/>
                  </a:cubicBezTo>
                  <a:cubicBezTo>
                    <a:pt x="14907" y="8473"/>
                    <a:pt x="15504" y="7578"/>
                    <a:pt x="15229" y="6709"/>
                  </a:cubicBezTo>
                  <a:cubicBezTo>
                    <a:pt x="15205" y="6636"/>
                    <a:pt x="15176" y="6564"/>
                    <a:pt x="15141" y="6495"/>
                  </a:cubicBezTo>
                  <a:cubicBezTo>
                    <a:pt x="15954" y="5590"/>
                    <a:pt x="15755" y="4292"/>
                    <a:pt x="14697" y="3597"/>
                  </a:cubicBezTo>
                  <a:cubicBezTo>
                    <a:pt x="14368" y="3381"/>
                    <a:pt x="13979" y="3241"/>
                    <a:pt x="13568" y="3190"/>
                  </a:cubicBezTo>
                  <a:cubicBezTo>
                    <a:pt x="13559" y="2217"/>
                    <a:pt x="12628" y="1434"/>
                    <a:pt x="11489" y="1441"/>
                  </a:cubicBezTo>
                  <a:cubicBezTo>
                    <a:pt x="11108" y="1444"/>
                    <a:pt x="10736" y="1537"/>
                    <a:pt x="10413" y="1709"/>
                  </a:cubicBezTo>
                  <a:cubicBezTo>
                    <a:pt x="10028" y="617"/>
                    <a:pt x="8684" y="0"/>
                    <a:pt x="7412" y="331"/>
                  </a:cubicBezTo>
                  <a:cubicBezTo>
                    <a:pt x="6878" y="469"/>
                    <a:pt x="6418" y="762"/>
                    <a:pt x="6108" y="1160"/>
                  </a:cubicBezTo>
                  <a:cubicBezTo>
                    <a:pt x="4805" y="487"/>
                    <a:pt x="3114" y="849"/>
                    <a:pt x="2331" y="1967"/>
                  </a:cubicBezTo>
                  <a:cubicBezTo>
                    <a:pt x="2321" y="1982"/>
                    <a:pt x="2311" y="1996"/>
                    <a:pt x="2302" y="2010"/>
                  </a:cubicBezTo>
                  <a:cubicBezTo>
                    <a:pt x="1449" y="1925"/>
                    <a:pt x="677" y="2445"/>
                    <a:pt x="577" y="3173"/>
                  </a:cubicBezTo>
                  <a:cubicBezTo>
                    <a:pt x="524" y="3561"/>
                    <a:pt x="673" y="3949"/>
                    <a:pt x="986" y="4234"/>
                  </a:cubicBezTo>
                  <a:cubicBezTo>
                    <a:pt x="248" y="4606"/>
                    <a:pt x="0" y="5422"/>
                    <a:pt x="432" y="6057"/>
                  </a:cubicBezTo>
                  <a:cubicBezTo>
                    <a:pt x="681" y="6423"/>
                    <a:pt x="1119" y="6665"/>
                    <a:pt x="1610" y="6709"/>
                  </a:cubicBezTo>
                  <a:lnTo>
                    <a:pt x="1623" y="6739"/>
                  </a:lnTo>
                  <a:close/>
                </a:path>
              </a:pathLst>
            </a:custGeom>
            <a:noFill/>
            <a:ln w="11113" cap="flat">
              <a:solidFill>
                <a:srgbClr val="2F528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Rectangle 31"/>
            <p:cNvSpPr>
              <a:spLocks noChangeArrowheads="1"/>
            </p:cNvSpPr>
            <p:nvPr/>
          </p:nvSpPr>
          <p:spPr bwMode="auto">
            <a:xfrm>
              <a:off x="2783" y="135"/>
              <a:ext cx="2777" cy="6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3400" dirty="0" smtClean="0">
                  <a:solidFill>
                    <a:srgbClr val="000000"/>
                  </a:solidFill>
                  <a:latin typeface="Comic Sans MS" panose="030F0702030302020204" pitchFamily="66" charset="0"/>
                </a:rPr>
                <a:t>George &amp; the Dragon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3400" dirty="0" smtClean="0">
                  <a:solidFill>
                    <a:srgbClr val="000000"/>
                  </a:solidFill>
                  <a:latin typeface="Comic Sans MS" panose="030F0702030302020204" pitchFamily="66" charset="0"/>
                </a:rPr>
                <a:t>(The United Kingdom)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2" name="Rectangle 32"/>
            <p:cNvSpPr>
              <a:spLocks noChangeArrowheads="1"/>
            </p:cNvSpPr>
            <p:nvPr/>
          </p:nvSpPr>
          <p:spPr bwMode="auto">
            <a:xfrm>
              <a:off x="3274" y="873"/>
              <a:ext cx="337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mic Sans MS" panose="030F0702030302020204" pitchFamily="66" charset="0"/>
                </a:rPr>
                <a:t>During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Rectangle 33"/>
            <p:cNvSpPr>
              <a:spLocks noChangeArrowheads="1"/>
            </p:cNvSpPr>
            <p:nvPr/>
          </p:nvSpPr>
          <p:spPr bwMode="auto">
            <a:xfrm>
              <a:off x="3548" y="873"/>
              <a:ext cx="383" cy="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1000" dirty="0" smtClean="0">
                  <a:solidFill>
                    <a:srgbClr val="000000"/>
                  </a:solidFill>
                  <a:latin typeface="Comic Sans MS" panose="030F0702030302020204" pitchFamily="66" charset="0"/>
                </a:rPr>
                <a:t>this topic 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4" name="Rectangle 34"/>
            <p:cNvSpPr>
              <a:spLocks noChangeArrowheads="1"/>
            </p:cNvSpPr>
            <p:nvPr/>
          </p:nvSpPr>
          <p:spPr bwMode="auto">
            <a:xfrm>
              <a:off x="3960" y="880"/>
              <a:ext cx="459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mic Sans MS" panose="030F0702030302020204" pitchFamily="66" charset="0"/>
                </a:rPr>
                <a:t>we will be 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" name="Rectangle 35"/>
            <p:cNvSpPr>
              <a:spLocks noChangeArrowheads="1"/>
            </p:cNvSpPr>
            <p:nvPr/>
          </p:nvSpPr>
          <p:spPr bwMode="auto">
            <a:xfrm>
              <a:off x="3364" y="971"/>
              <a:ext cx="1845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mic Sans MS" panose="030F0702030302020204" pitchFamily="66" charset="0"/>
                </a:rPr>
                <a:t>finding out the answers to these questions…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Rectangle 37"/>
            <p:cNvSpPr>
              <a:spLocks noChangeArrowheads="1"/>
            </p:cNvSpPr>
            <p:nvPr/>
          </p:nvSpPr>
          <p:spPr bwMode="auto">
            <a:xfrm>
              <a:off x="6118" y="713"/>
              <a:ext cx="946" cy="3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mic Sans MS" panose="030F0702030302020204" pitchFamily="66" charset="0"/>
                </a:rPr>
                <a:t>What</a:t>
              </a:r>
              <a:r>
                <a:rPr kumimoji="0" lang="en-US" altLang="en-US" sz="12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omic Sans MS" panose="030F0702030302020204" pitchFamily="66" charset="0"/>
                </a:rPr>
                <a:t> are human and physical geographical features?</a:t>
              </a:r>
              <a:endParaRPr kumimoji="0" lang="en-US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39" name="Rectangle 39"/>
            <p:cNvSpPr>
              <a:spLocks noChangeArrowheads="1"/>
            </p:cNvSpPr>
            <p:nvPr/>
          </p:nvSpPr>
          <p:spPr bwMode="auto">
            <a:xfrm>
              <a:off x="6141" y="1604"/>
              <a:ext cx="1559" cy="3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mic Sans MS" panose="030F0702030302020204" pitchFamily="66" charset="0"/>
                </a:rPr>
                <a:t>What</a:t>
              </a:r>
              <a:r>
                <a:rPr kumimoji="0" lang="en-US" altLang="en-US" sz="1200" b="0" i="0" u="none" strike="noStrike" cap="none" normalizeH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mic Sans MS" panose="030F0702030302020204" pitchFamily="66" charset="0"/>
                </a:rPr>
                <a:t> </a:t>
              </a:r>
              <a:r>
                <a:rPr lang="en-US" altLang="en-US" sz="1200" dirty="0" smtClean="0">
                  <a:solidFill>
                    <a:srgbClr val="000000"/>
                  </a:solidFill>
                  <a:latin typeface="Comic Sans MS" panose="030F0702030302020204" pitchFamily="66" charset="0"/>
                </a:rPr>
                <a:t>other stories do we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1200" dirty="0">
                  <a:solidFill>
                    <a:srgbClr val="000000"/>
                  </a:solidFill>
                  <a:latin typeface="Comic Sans MS" panose="030F0702030302020204" pitchFamily="66" charset="0"/>
                </a:rPr>
                <a:t>k</a:t>
              </a:r>
              <a:r>
                <a:rPr kumimoji="0" lang="en-US" altLang="en-US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mic Sans MS" panose="030F0702030302020204" pitchFamily="66" charset="0"/>
                </a:rPr>
                <a:t>now</a:t>
              </a:r>
              <a:r>
                <a:rPr kumimoji="0" lang="en-US" altLang="en-US" sz="1200" b="0" i="0" u="none" strike="noStrike" cap="none" normalizeH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mic Sans MS" panose="030F0702030302020204" pitchFamily="66" charset="0"/>
                </a:rPr>
                <a:t> about knights, princesses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1200" dirty="0">
                  <a:solidFill>
                    <a:srgbClr val="000000"/>
                  </a:solidFill>
                  <a:latin typeface="Comic Sans MS" panose="030F0702030302020204" pitchFamily="66" charset="0"/>
                </a:rPr>
                <a:t>a</a:t>
              </a:r>
              <a:r>
                <a:rPr lang="en-US" altLang="en-US" sz="1200" baseline="0" dirty="0" smtClean="0">
                  <a:solidFill>
                    <a:srgbClr val="000000"/>
                  </a:solidFill>
                  <a:latin typeface="Comic Sans MS" panose="030F0702030302020204" pitchFamily="66" charset="0"/>
                </a:rPr>
                <a:t>nd</a:t>
              </a:r>
              <a:r>
                <a:rPr lang="en-US" altLang="en-US" sz="1200" dirty="0" smtClean="0">
                  <a:solidFill>
                    <a:srgbClr val="000000"/>
                  </a:solidFill>
                  <a:latin typeface="Comic Sans MS" panose="030F0702030302020204" pitchFamily="66" charset="0"/>
                </a:rPr>
                <a:t> dragons?</a:t>
              </a:r>
              <a:r>
                <a:rPr kumimoji="0" lang="en-US" altLang="en-US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mic Sans MS" panose="030F0702030302020204" pitchFamily="66" charset="0"/>
                </a:rPr>
                <a:t> </a:t>
              </a: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0" name="Rectangle 40"/>
            <p:cNvSpPr>
              <a:spLocks noChangeArrowheads="1"/>
            </p:cNvSpPr>
            <p:nvPr/>
          </p:nvSpPr>
          <p:spPr bwMode="auto">
            <a:xfrm>
              <a:off x="6257" y="1779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Rectangle 41"/>
            <p:cNvSpPr>
              <a:spLocks noChangeArrowheads="1"/>
            </p:cNvSpPr>
            <p:nvPr/>
          </p:nvSpPr>
          <p:spPr bwMode="auto">
            <a:xfrm>
              <a:off x="1546" y="578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9" name="Rectangle 59"/>
            <p:cNvSpPr>
              <a:spLocks noChangeArrowheads="1"/>
            </p:cNvSpPr>
            <p:nvPr/>
          </p:nvSpPr>
          <p:spPr bwMode="auto">
            <a:xfrm>
              <a:off x="3556" y="2644"/>
              <a:ext cx="1330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5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Our Curriculum Drivers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3555" y="2773"/>
              <a:ext cx="1161" cy="8"/>
            </a:xfrm>
            <a:custGeom>
              <a:avLst/>
              <a:gdLst>
                <a:gd name="T0" fmla="*/ 0 w 1161"/>
                <a:gd name="T1" fmla="*/ 0 h 8"/>
                <a:gd name="T2" fmla="*/ 290 w 1161"/>
                <a:gd name="T3" fmla="*/ 0 h 8"/>
                <a:gd name="T4" fmla="*/ 580 w 1161"/>
                <a:gd name="T5" fmla="*/ 0 h 8"/>
                <a:gd name="T6" fmla="*/ 870 w 1161"/>
                <a:gd name="T7" fmla="*/ 0 h 8"/>
                <a:gd name="T8" fmla="*/ 1161 w 1161"/>
                <a:gd name="T9" fmla="*/ 0 h 8"/>
                <a:gd name="T10" fmla="*/ 1161 w 1161"/>
                <a:gd name="T11" fmla="*/ 8 h 8"/>
                <a:gd name="T12" fmla="*/ 870 w 1161"/>
                <a:gd name="T13" fmla="*/ 8 h 8"/>
                <a:gd name="T14" fmla="*/ 580 w 1161"/>
                <a:gd name="T15" fmla="*/ 8 h 8"/>
                <a:gd name="T16" fmla="*/ 290 w 1161"/>
                <a:gd name="T17" fmla="*/ 8 h 8"/>
                <a:gd name="T18" fmla="*/ 0 w 1161"/>
                <a:gd name="T19" fmla="*/ 8 h 8"/>
                <a:gd name="T20" fmla="*/ 0 w 1161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61" h="8">
                  <a:moveTo>
                    <a:pt x="0" y="0"/>
                  </a:moveTo>
                  <a:lnTo>
                    <a:pt x="290" y="0"/>
                  </a:lnTo>
                  <a:lnTo>
                    <a:pt x="580" y="0"/>
                  </a:lnTo>
                  <a:lnTo>
                    <a:pt x="870" y="0"/>
                  </a:lnTo>
                  <a:lnTo>
                    <a:pt x="1161" y="0"/>
                  </a:lnTo>
                  <a:lnTo>
                    <a:pt x="1161" y="8"/>
                  </a:lnTo>
                  <a:lnTo>
                    <a:pt x="870" y="8"/>
                  </a:lnTo>
                  <a:lnTo>
                    <a:pt x="580" y="8"/>
                  </a:lnTo>
                  <a:lnTo>
                    <a:pt x="290" y="8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61"/>
            <p:cNvSpPr>
              <a:spLocks/>
            </p:cNvSpPr>
            <p:nvPr/>
          </p:nvSpPr>
          <p:spPr bwMode="auto">
            <a:xfrm>
              <a:off x="4255" y="2872"/>
              <a:ext cx="1226" cy="408"/>
            </a:xfrm>
            <a:custGeom>
              <a:avLst/>
              <a:gdLst>
                <a:gd name="T0" fmla="*/ 0 w 1226"/>
                <a:gd name="T1" fmla="*/ 0 h 408"/>
                <a:gd name="T2" fmla="*/ 1022 w 1226"/>
                <a:gd name="T3" fmla="*/ 0 h 408"/>
                <a:gd name="T4" fmla="*/ 1226 w 1226"/>
                <a:gd name="T5" fmla="*/ 204 h 408"/>
                <a:gd name="T6" fmla="*/ 1022 w 1226"/>
                <a:gd name="T7" fmla="*/ 408 h 408"/>
                <a:gd name="T8" fmla="*/ 0 w 1226"/>
                <a:gd name="T9" fmla="*/ 408 h 408"/>
                <a:gd name="T10" fmla="*/ 0 w 1226"/>
                <a:gd name="T11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6" h="408">
                  <a:moveTo>
                    <a:pt x="0" y="0"/>
                  </a:moveTo>
                  <a:lnTo>
                    <a:pt x="1022" y="0"/>
                  </a:lnTo>
                  <a:lnTo>
                    <a:pt x="1226" y="204"/>
                  </a:lnTo>
                  <a:lnTo>
                    <a:pt x="1022" y="408"/>
                  </a:lnTo>
                  <a:lnTo>
                    <a:pt x="0" y="4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62"/>
            <p:cNvSpPr>
              <a:spLocks/>
            </p:cNvSpPr>
            <p:nvPr/>
          </p:nvSpPr>
          <p:spPr bwMode="auto">
            <a:xfrm>
              <a:off x="4255" y="2872"/>
              <a:ext cx="1226" cy="408"/>
            </a:xfrm>
            <a:custGeom>
              <a:avLst/>
              <a:gdLst>
                <a:gd name="T0" fmla="*/ 0 w 1226"/>
                <a:gd name="T1" fmla="*/ 0 h 408"/>
                <a:gd name="T2" fmla="*/ 1022 w 1226"/>
                <a:gd name="T3" fmla="*/ 0 h 408"/>
                <a:gd name="T4" fmla="*/ 1226 w 1226"/>
                <a:gd name="T5" fmla="*/ 204 h 408"/>
                <a:gd name="T6" fmla="*/ 1022 w 1226"/>
                <a:gd name="T7" fmla="*/ 408 h 408"/>
                <a:gd name="T8" fmla="*/ 0 w 1226"/>
                <a:gd name="T9" fmla="*/ 408 h 408"/>
                <a:gd name="T10" fmla="*/ 0 w 1226"/>
                <a:gd name="T11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6" h="408">
                  <a:moveTo>
                    <a:pt x="0" y="0"/>
                  </a:moveTo>
                  <a:lnTo>
                    <a:pt x="1022" y="0"/>
                  </a:lnTo>
                  <a:lnTo>
                    <a:pt x="1226" y="204"/>
                  </a:lnTo>
                  <a:lnTo>
                    <a:pt x="1022" y="408"/>
                  </a:lnTo>
                  <a:lnTo>
                    <a:pt x="0" y="40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1113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Rectangle 63"/>
            <p:cNvSpPr>
              <a:spLocks noChangeArrowheads="1"/>
            </p:cNvSpPr>
            <p:nvPr/>
          </p:nvSpPr>
          <p:spPr bwMode="auto">
            <a:xfrm>
              <a:off x="4305" y="2929"/>
              <a:ext cx="521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Possibilities: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4" name="Rectangle 64"/>
            <p:cNvSpPr>
              <a:spLocks noChangeArrowheads="1"/>
            </p:cNvSpPr>
            <p:nvPr/>
          </p:nvSpPr>
          <p:spPr bwMode="auto">
            <a:xfrm>
              <a:off x="4743" y="2929"/>
              <a:ext cx="477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To us this is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5" name="Rectangle 65"/>
            <p:cNvSpPr>
              <a:spLocks noChangeArrowheads="1"/>
            </p:cNvSpPr>
            <p:nvPr/>
          </p:nvSpPr>
          <p:spPr bwMode="auto">
            <a:xfrm>
              <a:off x="4305" y="3025"/>
              <a:ext cx="1006" cy="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raising our aspirations and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6" name="Rectangle 66"/>
            <p:cNvSpPr>
              <a:spLocks noChangeArrowheads="1"/>
            </p:cNvSpPr>
            <p:nvPr/>
          </p:nvSpPr>
          <p:spPr bwMode="auto">
            <a:xfrm>
              <a:off x="4305" y="3124"/>
              <a:ext cx="786" cy="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pursuing our dreams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7" name="Freeform 67"/>
            <p:cNvSpPr>
              <a:spLocks/>
            </p:cNvSpPr>
            <p:nvPr/>
          </p:nvSpPr>
          <p:spPr bwMode="auto">
            <a:xfrm>
              <a:off x="4255" y="3365"/>
              <a:ext cx="1226" cy="409"/>
            </a:xfrm>
            <a:custGeom>
              <a:avLst/>
              <a:gdLst>
                <a:gd name="T0" fmla="*/ 0 w 1226"/>
                <a:gd name="T1" fmla="*/ 0 h 409"/>
                <a:gd name="T2" fmla="*/ 1022 w 1226"/>
                <a:gd name="T3" fmla="*/ 0 h 409"/>
                <a:gd name="T4" fmla="*/ 1226 w 1226"/>
                <a:gd name="T5" fmla="*/ 205 h 409"/>
                <a:gd name="T6" fmla="*/ 1022 w 1226"/>
                <a:gd name="T7" fmla="*/ 409 h 409"/>
                <a:gd name="T8" fmla="*/ 0 w 1226"/>
                <a:gd name="T9" fmla="*/ 409 h 409"/>
                <a:gd name="T10" fmla="*/ 0 w 1226"/>
                <a:gd name="T11" fmla="*/ 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6" h="409">
                  <a:moveTo>
                    <a:pt x="0" y="0"/>
                  </a:moveTo>
                  <a:lnTo>
                    <a:pt x="1022" y="0"/>
                  </a:lnTo>
                  <a:lnTo>
                    <a:pt x="1226" y="205"/>
                  </a:lnTo>
                  <a:lnTo>
                    <a:pt x="1022" y="409"/>
                  </a:lnTo>
                  <a:lnTo>
                    <a:pt x="0" y="4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" name="Freeform 68"/>
            <p:cNvSpPr>
              <a:spLocks/>
            </p:cNvSpPr>
            <p:nvPr/>
          </p:nvSpPr>
          <p:spPr bwMode="auto">
            <a:xfrm>
              <a:off x="4255" y="3365"/>
              <a:ext cx="1226" cy="409"/>
            </a:xfrm>
            <a:custGeom>
              <a:avLst/>
              <a:gdLst>
                <a:gd name="T0" fmla="*/ 0 w 1226"/>
                <a:gd name="T1" fmla="*/ 0 h 409"/>
                <a:gd name="T2" fmla="*/ 1022 w 1226"/>
                <a:gd name="T3" fmla="*/ 0 h 409"/>
                <a:gd name="T4" fmla="*/ 1226 w 1226"/>
                <a:gd name="T5" fmla="*/ 205 h 409"/>
                <a:gd name="T6" fmla="*/ 1022 w 1226"/>
                <a:gd name="T7" fmla="*/ 409 h 409"/>
                <a:gd name="T8" fmla="*/ 0 w 1226"/>
                <a:gd name="T9" fmla="*/ 409 h 409"/>
                <a:gd name="T10" fmla="*/ 0 w 1226"/>
                <a:gd name="T11" fmla="*/ 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6" h="409">
                  <a:moveTo>
                    <a:pt x="0" y="0"/>
                  </a:moveTo>
                  <a:lnTo>
                    <a:pt x="1022" y="0"/>
                  </a:lnTo>
                  <a:lnTo>
                    <a:pt x="1226" y="205"/>
                  </a:lnTo>
                  <a:lnTo>
                    <a:pt x="1022" y="409"/>
                  </a:lnTo>
                  <a:lnTo>
                    <a:pt x="0" y="409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1113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" name="Rectangle 69"/>
            <p:cNvSpPr>
              <a:spLocks noChangeArrowheads="1"/>
            </p:cNvSpPr>
            <p:nvPr/>
          </p:nvSpPr>
          <p:spPr bwMode="auto">
            <a:xfrm>
              <a:off x="4305" y="3470"/>
              <a:ext cx="413" cy="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Diversity: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0" name="Rectangle 70"/>
            <p:cNvSpPr>
              <a:spLocks noChangeArrowheads="1"/>
            </p:cNvSpPr>
            <p:nvPr/>
          </p:nvSpPr>
          <p:spPr bwMode="auto">
            <a:xfrm>
              <a:off x="4642" y="3470"/>
              <a:ext cx="762" cy="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To us this is respect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1" name="Rectangle 71"/>
            <p:cNvSpPr>
              <a:spLocks noChangeArrowheads="1"/>
            </p:cNvSpPr>
            <p:nvPr/>
          </p:nvSpPr>
          <p:spPr bwMode="auto">
            <a:xfrm>
              <a:off x="4305" y="3569"/>
              <a:ext cx="1087" cy="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and celebration of all people.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2" name="Freeform 72"/>
            <p:cNvSpPr>
              <a:spLocks/>
            </p:cNvSpPr>
            <p:nvPr/>
          </p:nvSpPr>
          <p:spPr bwMode="auto">
            <a:xfrm>
              <a:off x="2901" y="2868"/>
              <a:ext cx="1237" cy="409"/>
            </a:xfrm>
            <a:custGeom>
              <a:avLst/>
              <a:gdLst>
                <a:gd name="T0" fmla="*/ 1237 w 1237"/>
                <a:gd name="T1" fmla="*/ 409 h 409"/>
                <a:gd name="T2" fmla="*/ 204 w 1237"/>
                <a:gd name="T3" fmla="*/ 409 h 409"/>
                <a:gd name="T4" fmla="*/ 0 w 1237"/>
                <a:gd name="T5" fmla="*/ 204 h 409"/>
                <a:gd name="T6" fmla="*/ 204 w 1237"/>
                <a:gd name="T7" fmla="*/ 0 h 409"/>
                <a:gd name="T8" fmla="*/ 1237 w 1237"/>
                <a:gd name="T9" fmla="*/ 0 h 409"/>
                <a:gd name="T10" fmla="*/ 1237 w 1237"/>
                <a:gd name="T11" fmla="*/ 409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37" h="409">
                  <a:moveTo>
                    <a:pt x="1237" y="409"/>
                  </a:moveTo>
                  <a:lnTo>
                    <a:pt x="204" y="409"/>
                  </a:lnTo>
                  <a:lnTo>
                    <a:pt x="0" y="204"/>
                  </a:lnTo>
                  <a:lnTo>
                    <a:pt x="204" y="0"/>
                  </a:lnTo>
                  <a:lnTo>
                    <a:pt x="1237" y="0"/>
                  </a:lnTo>
                  <a:lnTo>
                    <a:pt x="1237" y="409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3" name="Freeform 73"/>
            <p:cNvSpPr>
              <a:spLocks/>
            </p:cNvSpPr>
            <p:nvPr/>
          </p:nvSpPr>
          <p:spPr bwMode="auto">
            <a:xfrm>
              <a:off x="2901" y="2868"/>
              <a:ext cx="1237" cy="409"/>
            </a:xfrm>
            <a:custGeom>
              <a:avLst/>
              <a:gdLst>
                <a:gd name="T0" fmla="*/ 1237 w 1237"/>
                <a:gd name="T1" fmla="*/ 409 h 409"/>
                <a:gd name="T2" fmla="*/ 204 w 1237"/>
                <a:gd name="T3" fmla="*/ 409 h 409"/>
                <a:gd name="T4" fmla="*/ 0 w 1237"/>
                <a:gd name="T5" fmla="*/ 204 h 409"/>
                <a:gd name="T6" fmla="*/ 204 w 1237"/>
                <a:gd name="T7" fmla="*/ 0 h 409"/>
                <a:gd name="T8" fmla="*/ 1237 w 1237"/>
                <a:gd name="T9" fmla="*/ 0 h 409"/>
                <a:gd name="T10" fmla="*/ 1237 w 1237"/>
                <a:gd name="T11" fmla="*/ 409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37" h="409">
                  <a:moveTo>
                    <a:pt x="1237" y="409"/>
                  </a:moveTo>
                  <a:lnTo>
                    <a:pt x="204" y="409"/>
                  </a:lnTo>
                  <a:lnTo>
                    <a:pt x="0" y="204"/>
                  </a:lnTo>
                  <a:lnTo>
                    <a:pt x="204" y="0"/>
                  </a:lnTo>
                  <a:lnTo>
                    <a:pt x="1237" y="0"/>
                  </a:lnTo>
                  <a:lnTo>
                    <a:pt x="1237" y="409"/>
                  </a:lnTo>
                  <a:close/>
                </a:path>
              </a:pathLst>
            </a:custGeom>
            <a:noFill/>
            <a:ln w="11113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74"/>
            <p:cNvSpPr>
              <a:spLocks/>
            </p:cNvSpPr>
            <p:nvPr/>
          </p:nvSpPr>
          <p:spPr bwMode="auto">
            <a:xfrm>
              <a:off x="2919" y="3351"/>
              <a:ext cx="1226" cy="409"/>
            </a:xfrm>
            <a:custGeom>
              <a:avLst/>
              <a:gdLst>
                <a:gd name="T0" fmla="*/ 1226 w 1226"/>
                <a:gd name="T1" fmla="*/ 409 h 409"/>
                <a:gd name="T2" fmla="*/ 204 w 1226"/>
                <a:gd name="T3" fmla="*/ 409 h 409"/>
                <a:gd name="T4" fmla="*/ 0 w 1226"/>
                <a:gd name="T5" fmla="*/ 205 h 409"/>
                <a:gd name="T6" fmla="*/ 204 w 1226"/>
                <a:gd name="T7" fmla="*/ 0 h 409"/>
                <a:gd name="T8" fmla="*/ 1226 w 1226"/>
                <a:gd name="T9" fmla="*/ 0 h 409"/>
                <a:gd name="T10" fmla="*/ 1226 w 1226"/>
                <a:gd name="T11" fmla="*/ 409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6" h="409">
                  <a:moveTo>
                    <a:pt x="1226" y="409"/>
                  </a:moveTo>
                  <a:lnTo>
                    <a:pt x="204" y="409"/>
                  </a:lnTo>
                  <a:lnTo>
                    <a:pt x="0" y="205"/>
                  </a:lnTo>
                  <a:lnTo>
                    <a:pt x="204" y="0"/>
                  </a:lnTo>
                  <a:lnTo>
                    <a:pt x="1226" y="0"/>
                  </a:lnTo>
                  <a:lnTo>
                    <a:pt x="1226" y="409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75"/>
            <p:cNvSpPr>
              <a:spLocks/>
            </p:cNvSpPr>
            <p:nvPr/>
          </p:nvSpPr>
          <p:spPr bwMode="auto">
            <a:xfrm>
              <a:off x="2919" y="3351"/>
              <a:ext cx="1226" cy="409"/>
            </a:xfrm>
            <a:custGeom>
              <a:avLst/>
              <a:gdLst>
                <a:gd name="T0" fmla="*/ 1226 w 1226"/>
                <a:gd name="T1" fmla="*/ 409 h 409"/>
                <a:gd name="T2" fmla="*/ 204 w 1226"/>
                <a:gd name="T3" fmla="*/ 409 h 409"/>
                <a:gd name="T4" fmla="*/ 0 w 1226"/>
                <a:gd name="T5" fmla="*/ 205 h 409"/>
                <a:gd name="T6" fmla="*/ 204 w 1226"/>
                <a:gd name="T7" fmla="*/ 0 h 409"/>
                <a:gd name="T8" fmla="*/ 1226 w 1226"/>
                <a:gd name="T9" fmla="*/ 0 h 409"/>
                <a:gd name="T10" fmla="*/ 1226 w 1226"/>
                <a:gd name="T11" fmla="*/ 409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6" h="409">
                  <a:moveTo>
                    <a:pt x="1226" y="409"/>
                  </a:moveTo>
                  <a:lnTo>
                    <a:pt x="204" y="409"/>
                  </a:lnTo>
                  <a:lnTo>
                    <a:pt x="0" y="205"/>
                  </a:lnTo>
                  <a:lnTo>
                    <a:pt x="204" y="0"/>
                  </a:lnTo>
                  <a:lnTo>
                    <a:pt x="1226" y="0"/>
                  </a:lnTo>
                  <a:lnTo>
                    <a:pt x="1226" y="409"/>
                  </a:lnTo>
                  <a:close/>
                </a:path>
              </a:pathLst>
            </a:custGeom>
            <a:noFill/>
            <a:ln w="11113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Rectangle 76"/>
            <p:cNvSpPr>
              <a:spLocks noChangeArrowheads="1"/>
            </p:cNvSpPr>
            <p:nvPr/>
          </p:nvSpPr>
          <p:spPr bwMode="auto">
            <a:xfrm>
              <a:off x="3191" y="2883"/>
              <a:ext cx="447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Spirituality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7" name="Rectangle 77"/>
            <p:cNvSpPr>
              <a:spLocks noChangeArrowheads="1"/>
            </p:cNvSpPr>
            <p:nvPr/>
          </p:nvSpPr>
          <p:spPr bwMode="auto">
            <a:xfrm>
              <a:off x="3560" y="2883"/>
              <a:ext cx="448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: To us this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8" name="Rectangle 78"/>
            <p:cNvSpPr>
              <a:spLocks noChangeArrowheads="1"/>
            </p:cNvSpPr>
            <p:nvPr/>
          </p:nvSpPr>
          <p:spPr bwMode="auto">
            <a:xfrm>
              <a:off x="3191" y="2981"/>
              <a:ext cx="656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is understanding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9" name="Rectangle 79"/>
            <p:cNvSpPr>
              <a:spLocks noChangeArrowheads="1"/>
            </p:cNvSpPr>
            <p:nvPr/>
          </p:nvSpPr>
          <p:spPr bwMode="auto">
            <a:xfrm>
              <a:off x="3191" y="3079"/>
              <a:ext cx="814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ourselves and having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0" name="Rectangle 80"/>
            <p:cNvSpPr>
              <a:spLocks noChangeArrowheads="1"/>
            </p:cNvSpPr>
            <p:nvPr/>
          </p:nvSpPr>
          <p:spPr bwMode="auto">
            <a:xfrm>
              <a:off x="3191" y="3175"/>
              <a:ext cx="384" cy="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empathy.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1" name="Rectangle 81"/>
            <p:cNvSpPr>
              <a:spLocks noChangeArrowheads="1"/>
            </p:cNvSpPr>
            <p:nvPr/>
          </p:nvSpPr>
          <p:spPr bwMode="auto">
            <a:xfrm>
              <a:off x="3191" y="3453"/>
              <a:ext cx="498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1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Mindfulness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2" name="Rectangle 82"/>
            <p:cNvSpPr>
              <a:spLocks noChangeArrowheads="1"/>
            </p:cNvSpPr>
            <p:nvPr/>
          </p:nvSpPr>
          <p:spPr bwMode="auto">
            <a:xfrm>
              <a:off x="3609" y="3453"/>
              <a:ext cx="521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: To us this is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3" name="Rectangle 83"/>
            <p:cNvSpPr>
              <a:spLocks noChangeArrowheads="1"/>
            </p:cNvSpPr>
            <p:nvPr/>
          </p:nvSpPr>
          <p:spPr bwMode="auto">
            <a:xfrm>
              <a:off x="3191" y="3551"/>
              <a:ext cx="703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perseverance and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4" name="Rectangle 84"/>
            <p:cNvSpPr>
              <a:spLocks noChangeArrowheads="1"/>
            </p:cNvSpPr>
            <p:nvPr/>
          </p:nvSpPr>
          <p:spPr bwMode="auto">
            <a:xfrm>
              <a:off x="3191" y="3647"/>
              <a:ext cx="882" cy="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0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overcoming challenges.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5" name="Freeform 85"/>
            <p:cNvSpPr>
              <a:spLocks/>
            </p:cNvSpPr>
            <p:nvPr/>
          </p:nvSpPr>
          <p:spPr bwMode="auto">
            <a:xfrm>
              <a:off x="4138" y="2806"/>
              <a:ext cx="139" cy="1671"/>
            </a:xfrm>
            <a:custGeom>
              <a:avLst/>
              <a:gdLst>
                <a:gd name="T0" fmla="*/ 0 w 139"/>
                <a:gd name="T1" fmla="*/ 854 h 1671"/>
                <a:gd name="T2" fmla="*/ 11 w 139"/>
                <a:gd name="T3" fmla="*/ 18 h 1671"/>
                <a:gd name="T4" fmla="*/ 139 w 139"/>
                <a:gd name="T5" fmla="*/ 0 h 1671"/>
                <a:gd name="T6" fmla="*/ 116 w 139"/>
                <a:gd name="T7" fmla="*/ 1671 h 1671"/>
                <a:gd name="T8" fmla="*/ 0 w 139"/>
                <a:gd name="T9" fmla="*/ 854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" h="1671">
                  <a:moveTo>
                    <a:pt x="0" y="854"/>
                  </a:moveTo>
                  <a:lnTo>
                    <a:pt x="11" y="18"/>
                  </a:lnTo>
                  <a:lnTo>
                    <a:pt x="139" y="0"/>
                  </a:lnTo>
                  <a:lnTo>
                    <a:pt x="116" y="1671"/>
                  </a:lnTo>
                  <a:lnTo>
                    <a:pt x="0" y="854"/>
                  </a:lnTo>
                  <a:close/>
                </a:path>
              </a:pathLst>
            </a:custGeom>
            <a:solidFill>
              <a:srgbClr val="CC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6" name="Freeform 86"/>
            <p:cNvSpPr>
              <a:spLocks/>
            </p:cNvSpPr>
            <p:nvPr/>
          </p:nvSpPr>
          <p:spPr bwMode="auto">
            <a:xfrm>
              <a:off x="4138" y="2806"/>
              <a:ext cx="139" cy="1671"/>
            </a:xfrm>
            <a:custGeom>
              <a:avLst/>
              <a:gdLst>
                <a:gd name="T0" fmla="*/ 0 w 139"/>
                <a:gd name="T1" fmla="*/ 854 h 1671"/>
                <a:gd name="T2" fmla="*/ 11 w 139"/>
                <a:gd name="T3" fmla="*/ 18 h 1671"/>
                <a:gd name="T4" fmla="*/ 139 w 139"/>
                <a:gd name="T5" fmla="*/ 0 h 1671"/>
                <a:gd name="T6" fmla="*/ 116 w 139"/>
                <a:gd name="T7" fmla="*/ 1671 h 1671"/>
                <a:gd name="T8" fmla="*/ 0 w 139"/>
                <a:gd name="T9" fmla="*/ 854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" h="1671">
                  <a:moveTo>
                    <a:pt x="0" y="854"/>
                  </a:moveTo>
                  <a:lnTo>
                    <a:pt x="11" y="18"/>
                  </a:lnTo>
                  <a:lnTo>
                    <a:pt x="139" y="0"/>
                  </a:lnTo>
                  <a:lnTo>
                    <a:pt x="116" y="1671"/>
                  </a:lnTo>
                  <a:lnTo>
                    <a:pt x="0" y="854"/>
                  </a:lnTo>
                  <a:close/>
                </a:path>
              </a:pathLst>
            </a:custGeom>
            <a:noFill/>
            <a:ln w="11113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8" name="TextBox 87"/>
          <p:cNvSpPr txBox="1"/>
          <p:nvPr/>
        </p:nvSpPr>
        <p:spPr>
          <a:xfrm>
            <a:off x="1213063" y="968302"/>
            <a:ext cx="16232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Comic Sans MS" panose="030F0702030302020204" pitchFamily="66" charset="0"/>
              </a:rPr>
              <a:t>Where is the United Kingdom?</a:t>
            </a:r>
          </a:p>
          <a:p>
            <a:r>
              <a:rPr lang="en-GB" sz="1200" dirty="0" smtClean="0">
                <a:latin typeface="Comic Sans MS" panose="030F0702030302020204" pitchFamily="66" charset="0"/>
              </a:rPr>
              <a:t>What are the countries called?</a:t>
            </a:r>
          </a:p>
          <a:p>
            <a:r>
              <a:rPr lang="en-GB" sz="1200" dirty="0" smtClean="0">
                <a:latin typeface="Comic Sans MS" panose="030F0702030302020204" pitchFamily="66" charset="0"/>
              </a:rPr>
              <a:t>What are the capital cities?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89" name="Freeform 13"/>
          <p:cNvSpPr>
            <a:spLocks/>
          </p:cNvSpPr>
          <p:nvPr/>
        </p:nvSpPr>
        <p:spPr bwMode="auto">
          <a:xfrm>
            <a:off x="8783061" y="2283513"/>
            <a:ext cx="2876554" cy="1470025"/>
          </a:xfrm>
          <a:custGeom>
            <a:avLst/>
            <a:gdLst>
              <a:gd name="T0" fmla="*/ 812 w 7977"/>
              <a:gd name="T1" fmla="*/ 1360 h 4074"/>
              <a:gd name="T2" fmla="*/ 1842 w 7977"/>
              <a:gd name="T3" fmla="*/ 426 h 4074"/>
              <a:gd name="T4" fmla="*/ 2613 w 7977"/>
              <a:gd name="T5" fmla="*/ 533 h 4074"/>
              <a:gd name="T6" fmla="*/ 3898 w 7977"/>
              <a:gd name="T7" fmla="*/ 261 h 4074"/>
              <a:gd name="T8" fmla="*/ 4119 w 7977"/>
              <a:gd name="T9" fmla="*/ 373 h 4074"/>
              <a:gd name="T10" fmla="*/ 5163 w 7977"/>
              <a:gd name="T11" fmla="*/ 132 h 4074"/>
              <a:gd name="T12" fmla="*/ 5434 w 7977"/>
              <a:gd name="T13" fmla="*/ 287 h 4074"/>
              <a:gd name="T14" fmla="*/ 6655 w 7977"/>
              <a:gd name="T15" fmla="*/ 218 h 4074"/>
              <a:gd name="T16" fmla="*/ 6947 w 7977"/>
              <a:gd name="T17" fmla="*/ 566 h 4074"/>
              <a:gd name="T18" fmla="*/ 7614 w 7977"/>
              <a:gd name="T19" fmla="*/ 1372 h 4074"/>
              <a:gd name="T20" fmla="*/ 7571 w 7977"/>
              <a:gd name="T21" fmla="*/ 1459 h 4074"/>
              <a:gd name="T22" fmla="*/ 7349 w 7977"/>
              <a:gd name="T23" fmla="*/ 2626 h 4074"/>
              <a:gd name="T24" fmla="*/ 6784 w 7977"/>
              <a:gd name="T25" fmla="*/ 2789 h 4074"/>
              <a:gd name="T26" fmla="*/ 5745 w 7977"/>
              <a:gd name="T27" fmla="*/ 3494 h 4074"/>
              <a:gd name="T28" fmla="*/ 5207 w 7977"/>
              <a:gd name="T29" fmla="*/ 3386 h 4074"/>
              <a:gd name="T30" fmla="*/ 3706 w 7977"/>
              <a:gd name="T31" fmla="*/ 3941 h 4074"/>
              <a:gd name="T32" fmla="*/ 3054 w 7977"/>
              <a:gd name="T33" fmla="*/ 3607 h 4074"/>
              <a:gd name="T34" fmla="*/ 1166 w 7977"/>
              <a:gd name="T35" fmla="*/ 3282 h 4074"/>
              <a:gd name="T36" fmla="*/ 1151 w 7977"/>
              <a:gd name="T37" fmla="*/ 3265 h 4074"/>
              <a:gd name="T38" fmla="*/ 289 w 7977"/>
              <a:gd name="T39" fmla="*/ 2797 h 4074"/>
              <a:gd name="T40" fmla="*/ 493 w 7977"/>
              <a:gd name="T41" fmla="*/ 2369 h 4074"/>
              <a:gd name="T42" fmla="*/ 216 w 7977"/>
              <a:gd name="T43" fmla="*/ 1635 h 4074"/>
              <a:gd name="T44" fmla="*/ 805 w 7977"/>
              <a:gd name="T45" fmla="*/ 1372 h 4074"/>
              <a:gd name="T46" fmla="*/ 812 w 7977"/>
              <a:gd name="T47" fmla="*/ 1360 h 4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7977" h="4074">
                <a:moveTo>
                  <a:pt x="812" y="1360"/>
                </a:moveTo>
                <a:cubicBezTo>
                  <a:pt x="722" y="906"/>
                  <a:pt x="1183" y="488"/>
                  <a:pt x="1842" y="426"/>
                </a:cubicBezTo>
                <a:cubicBezTo>
                  <a:pt x="2109" y="401"/>
                  <a:pt x="2380" y="439"/>
                  <a:pt x="2613" y="533"/>
                </a:cubicBezTo>
                <a:cubicBezTo>
                  <a:pt x="2859" y="213"/>
                  <a:pt x="3435" y="91"/>
                  <a:pt x="3898" y="261"/>
                </a:cubicBezTo>
                <a:cubicBezTo>
                  <a:pt x="3980" y="291"/>
                  <a:pt x="4054" y="328"/>
                  <a:pt x="4119" y="373"/>
                </a:cubicBezTo>
                <a:cubicBezTo>
                  <a:pt x="4311" y="108"/>
                  <a:pt x="4778" y="0"/>
                  <a:pt x="5163" y="132"/>
                </a:cubicBezTo>
                <a:cubicBezTo>
                  <a:pt x="5269" y="169"/>
                  <a:pt x="5362" y="222"/>
                  <a:pt x="5434" y="287"/>
                </a:cubicBezTo>
                <a:cubicBezTo>
                  <a:pt x="5744" y="36"/>
                  <a:pt x="6290" y="5"/>
                  <a:pt x="6655" y="218"/>
                </a:cubicBezTo>
                <a:cubicBezTo>
                  <a:pt x="6808" y="307"/>
                  <a:pt x="6911" y="430"/>
                  <a:pt x="6947" y="566"/>
                </a:cubicBezTo>
                <a:cubicBezTo>
                  <a:pt x="7454" y="662"/>
                  <a:pt x="7752" y="1023"/>
                  <a:pt x="7614" y="1372"/>
                </a:cubicBezTo>
                <a:cubicBezTo>
                  <a:pt x="7603" y="1402"/>
                  <a:pt x="7588" y="1431"/>
                  <a:pt x="7571" y="1459"/>
                </a:cubicBezTo>
                <a:cubicBezTo>
                  <a:pt x="7977" y="1823"/>
                  <a:pt x="7878" y="2346"/>
                  <a:pt x="7349" y="2626"/>
                </a:cubicBezTo>
                <a:cubicBezTo>
                  <a:pt x="7184" y="2713"/>
                  <a:pt x="6990" y="2769"/>
                  <a:pt x="6784" y="2789"/>
                </a:cubicBezTo>
                <a:cubicBezTo>
                  <a:pt x="6780" y="3182"/>
                  <a:pt x="6314" y="3497"/>
                  <a:pt x="5745" y="3494"/>
                </a:cubicBezTo>
                <a:cubicBezTo>
                  <a:pt x="5554" y="3493"/>
                  <a:pt x="5368" y="3456"/>
                  <a:pt x="5207" y="3386"/>
                </a:cubicBezTo>
                <a:cubicBezTo>
                  <a:pt x="5014" y="3826"/>
                  <a:pt x="4342" y="4074"/>
                  <a:pt x="3706" y="3941"/>
                </a:cubicBezTo>
                <a:cubicBezTo>
                  <a:pt x="3439" y="3885"/>
                  <a:pt x="3209" y="3767"/>
                  <a:pt x="3054" y="3607"/>
                </a:cubicBezTo>
                <a:cubicBezTo>
                  <a:pt x="2403" y="3878"/>
                  <a:pt x="1557" y="3733"/>
                  <a:pt x="1166" y="3282"/>
                </a:cubicBezTo>
                <a:cubicBezTo>
                  <a:pt x="1161" y="3276"/>
                  <a:pt x="1156" y="3271"/>
                  <a:pt x="1151" y="3265"/>
                </a:cubicBezTo>
                <a:cubicBezTo>
                  <a:pt x="725" y="3299"/>
                  <a:pt x="339" y="3090"/>
                  <a:pt x="289" y="2797"/>
                </a:cubicBezTo>
                <a:cubicBezTo>
                  <a:pt x="262" y="2640"/>
                  <a:pt x="337" y="2484"/>
                  <a:pt x="493" y="2369"/>
                </a:cubicBezTo>
                <a:cubicBezTo>
                  <a:pt x="124" y="2220"/>
                  <a:pt x="0" y="1891"/>
                  <a:pt x="216" y="1635"/>
                </a:cubicBezTo>
                <a:cubicBezTo>
                  <a:pt x="341" y="1487"/>
                  <a:pt x="560" y="1390"/>
                  <a:pt x="805" y="1372"/>
                </a:cubicBezTo>
                <a:lnTo>
                  <a:pt x="812" y="1360"/>
                </a:lnTo>
                <a:close/>
              </a:path>
            </a:pathLst>
          </a:custGeom>
          <a:noFill/>
          <a:ln w="11113" cap="flat">
            <a:solidFill>
              <a:srgbClr val="2F528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1" name="Freeform 25"/>
          <p:cNvSpPr>
            <a:spLocks/>
          </p:cNvSpPr>
          <p:nvPr/>
        </p:nvSpPr>
        <p:spPr bwMode="auto">
          <a:xfrm>
            <a:off x="751894" y="588063"/>
            <a:ext cx="2574135" cy="1838326"/>
          </a:xfrm>
          <a:custGeom>
            <a:avLst/>
            <a:gdLst>
              <a:gd name="T0" fmla="*/ 1344 w 13202"/>
              <a:gd name="T1" fmla="*/ 3300 h 9885"/>
              <a:gd name="T2" fmla="*/ 3049 w 13202"/>
              <a:gd name="T3" fmla="*/ 1035 h 9885"/>
              <a:gd name="T4" fmla="*/ 4325 w 13202"/>
              <a:gd name="T5" fmla="*/ 1292 h 9885"/>
              <a:gd name="T6" fmla="*/ 6452 w 13202"/>
              <a:gd name="T7" fmla="*/ 633 h 9885"/>
              <a:gd name="T8" fmla="*/ 6818 w 13202"/>
              <a:gd name="T9" fmla="*/ 905 h 9885"/>
              <a:gd name="T10" fmla="*/ 8545 w 13202"/>
              <a:gd name="T11" fmla="*/ 321 h 9885"/>
              <a:gd name="T12" fmla="*/ 8994 w 13202"/>
              <a:gd name="T13" fmla="*/ 696 h 9885"/>
              <a:gd name="T14" fmla="*/ 11013 w 13202"/>
              <a:gd name="T15" fmla="*/ 529 h 9885"/>
              <a:gd name="T16" fmla="*/ 11497 w 13202"/>
              <a:gd name="T17" fmla="*/ 1374 h 9885"/>
              <a:gd name="T18" fmla="*/ 12602 w 13202"/>
              <a:gd name="T19" fmla="*/ 3330 h 9885"/>
              <a:gd name="T20" fmla="*/ 12530 w 13202"/>
              <a:gd name="T21" fmla="*/ 3539 h 9885"/>
              <a:gd name="T22" fmla="*/ 12162 w 13202"/>
              <a:gd name="T23" fmla="*/ 6370 h 9885"/>
              <a:gd name="T24" fmla="*/ 11227 w 13202"/>
              <a:gd name="T25" fmla="*/ 6768 h 9885"/>
              <a:gd name="T26" fmla="*/ 9507 w 13202"/>
              <a:gd name="T27" fmla="*/ 8477 h 9885"/>
              <a:gd name="T28" fmla="*/ 8617 w 13202"/>
              <a:gd name="T29" fmla="*/ 8216 h 9885"/>
              <a:gd name="T30" fmla="*/ 6134 w 13202"/>
              <a:gd name="T31" fmla="*/ 9562 h 9885"/>
              <a:gd name="T32" fmla="*/ 5055 w 13202"/>
              <a:gd name="T33" fmla="*/ 8752 h 9885"/>
              <a:gd name="T34" fmla="*/ 1930 w 13202"/>
              <a:gd name="T35" fmla="*/ 7963 h 9885"/>
              <a:gd name="T36" fmla="*/ 1906 w 13202"/>
              <a:gd name="T37" fmla="*/ 7921 h 9885"/>
              <a:gd name="T38" fmla="*/ 478 w 13202"/>
              <a:gd name="T39" fmla="*/ 6785 h 9885"/>
              <a:gd name="T40" fmla="*/ 817 w 13202"/>
              <a:gd name="T41" fmla="*/ 5748 h 9885"/>
              <a:gd name="T42" fmla="*/ 358 w 13202"/>
              <a:gd name="T43" fmla="*/ 3967 h 9885"/>
              <a:gd name="T44" fmla="*/ 1333 w 13202"/>
              <a:gd name="T45" fmla="*/ 3330 h 9885"/>
              <a:gd name="T46" fmla="*/ 1344 w 13202"/>
              <a:gd name="T47" fmla="*/ 3300 h 9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3202" h="9885">
                <a:moveTo>
                  <a:pt x="1344" y="3300"/>
                </a:moveTo>
                <a:cubicBezTo>
                  <a:pt x="1195" y="2199"/>
                  <a:pt x="1959" y="1184"/>
                  <a:pt x="3049" y="1035"/>
                </a:cubicBezTo>
                <a:cubicBezTo>
                  <a:pt x="3491" y="974"/>
                  <a:pt x="3940" y="1065"/>
                  <a:pt x="4325" y="1292"/>
                </a:cubicBezTo>
                <a:cubicBezTo>
                  <a:pt x="4732" y="516"/>
                  <a:pt x="5685" y="221"/>
                  <a:pt x="6452" y="633"/>
                </a:cubicBezTo>
                <a:cubicBezTo>
                  <a:pt x="6586" y="706"/>
                  <a:pt x="6709" y="797"/>
                  <a:pt x="6818" y="905"/>
                </a:cubicBezTo>
                <a:cubicBezTo>
                  <a:pt x="7135" y="261"/>
                  <a:pt x="7908" y="0"/>
                  <a:pt x="8545" y="321"/>
                </a:cubicBezTo>
                <a:cubicBezTo>
                  <a:pt x="8721" y="410"/>
                  <a:pt x="8875" y="538"/>
                  <a:pt x="8994" y="696"/>
                </a:cubicBezTo>
                <a:cubicBezTo>
                  <a:pt x="9506" y="88"/>
                  <a:pt x="10410" y="13"/>
                  <a:pt x="11013" y="529"/>
                </a:cubicBezTo>
                <a:cubicBezTo>
                  <a:pt x="11267" y="745"/>
                  <a:pt x="11438" y="1044"/>
                  <a:pt x="11497" y="1374"/>
                </a:cubicBezTo>
                <a:cubicBezTo>
                  <a:pt x="12335" y="1605"/>
                  <a:pt x="12830" y="2481"/>
                  <a:pt x="12602" y="3330"/>
                </a:cubicBezTo>
                <a:cubicBezTo>
                  <a:pt x="12583" y="3401"/>
                  <a:pt x="12558" y="3471"/>
                  <a:pt x="12530" y="3539"/>
                </a:cubicBezTo>
                <a:cubicBezTo>
                  <a:pt x="13202" y="4423"/>
                  <a:pt x="13037" y="5691"/>
                  <a:pt x="12162" y="6370"/>
                </a:cubicBezTo>
                <a:cubicBezTo>
                  <a:pt x="11889" y="6582"/>
                  <a:pt x="11568" y="6719"/>
                  <a:pt x="11227" y="6768"/>
                </a:cubicBezTo>
                <a:cubicBezTo>
                  <a:pt x="11220" y="7719"/>
                  <a:pt x="10450" y="8485"/>
                  <a:pt x="9507" y="8477"/>
                </a:cubicBezTo>
                <a:cubicBezTo>
                  <a:pt x="9192" y="8474"/>
                  <a:pt x="8884" y="8384"/>
                  <a:pt x="8617" y="8216"/>
                </a:cubicBezTo>
                <a:cubicBezTo>
                  <a:pt x="8298" y="9282"/>
                  <a:pt x="7186" y="9885"/>
                  <a:pt x="6134" y="9562"/>
                </a:cubicBezTo>
                <a:cubicBezTo>
                  <a:pt x="5692" y="9427"/>
                  <a:pt x="5311" y="9141"/>
                  <a:pt x="5055" y="8752"/>
                </a:cubicBezTo>
                <a:cubicBezTo>
                  <a:pt x="3977" y="9409"/>
                  <a:pt x="2578" y="9056"/>
                  <a:pt x="1930" y="7963"/>
                </a:cubicBezTo>
                <a:cubicBezTo>
                  <a:pt x="1921" y="7949"/>
                  <a:pt x="1913" y="7935"/>
                  <a:pt x="1906" y="7921"/>
                </a:cubicBezTo>
                <a:cubicBezTo>
                  <a:pt x="1200" y="8005"/>
                  <a:pt x="561" y="7496"/>
                  <a:pt x="478" y="6785"/>
                </a:cubicBezTo>
                <a:cubicBezTo>
                  <a:pt x="434" y="6406"/>
                  <a:pt x="558" y="6027"/>
                  <a:pt x="817" y="5748"/>
                </a:cubicBezTo>
                <a:cubicBezTo>
                  <a:pt x="206" y="5385"/>
                  <a:pt x="0" y="4587"/>
                  <a:pt x="358" y="3967"/>
                </a:cubicBezTo>
                <a:cubicBezTo>
                  <a:pt x="565" y="3609"/>
                  <a:pt x="927" y="3372"/>
                  <a:pt x="1333" y="3330"/>
                </a:cubicBezTo>
                <a:lnTo>
                  <a:pt x="1344" y="3300"/>
                </a:lnTo>
                <a:close/>
              </a:path>
            </a:pathLst>
          </a:custGeom>
          <a:noFill/>
          <a:ln w="11113" cap="flat">
            <a:solidFill>
              <a:srgbClr val="2F528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2" name="TextBox 91"/>
          <p:cNvSpPr txBox="1"/>
          <p:nvPr/>
        </p:nvSpPr>
        <p:spPr>
          <a:xfrm>
            <a:off x="1116666" y="3038377"/>
            <a:ext cx="1722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67698" y="4928288"/>
            <a:ext cx="23463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Comic Sans MS" panose="030F0702030302020204" pitchFamily="66" charset="0"/>
              </a:rPr>
              <a:t>Who is St. George and what did he do?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1200" dirty="0" smtClean="0">
                <a:latin typeface="Comic Sans MS" panose="030F0702030302020204" pitchFamily="66" charset="0"/>
              </a:rPr>
              <a:t>Who are the patron saints of Scotland, Wales and Ireland?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05200" y="2964460"/>
            <a:ext cx="21457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>
                <a:latin typeface="Comic Sans MS" panose="030F0702030302020204" pitchFamily="66" charset="0"/>
              </a:rPr>
              <a:t>What are the customs and traditions of England, Ireland, Scotland and Wales?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90" name="Rectangle 39"/>
          <p:cNvSpPr>
            <a:spLocks noChangeArrowheads="1"/>
          </p:cNvSpPr>
          <p:nvPr/>
        </p:nvSpPr>
        <p:spPr bwMode="auto">
          <a:xfrm>
            <a:off x="9252932" y="4543856"/>
            <a:ext cx="174246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What is the union jack ?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6770" y="5356262"/>
            <a:ext cx="785932" cy="12846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815" y="3928761"/>
            <a:ext cx="849663" cy="95657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171" y="2128476"/>
            <a:ext cx="615051" cy="64542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8070" y="2146254"/>
            <a:ext cx="524211" cy="50879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93593" y="459546"/>
            <a:ext cx="568986" cy="38824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5740" y="182581"/>
            <a:ext cx="849198" cy="79924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76303" y="6094601"/>
            <a:ext cx="1078241" cy="58986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41499" y="758731"/>
            <a:ext cx="896448" cy="1302532"/>
          </a:xfrm>
          <a:prstGeom prst="rect">
            <a:avLst/>
          </a:prstGeom>
        </p:spPr>
      </p:pic>
      <p:pic>
        <p:nvPicPr>
          <p:cNvPr id="87" name="Picture 2" descr="http://t1.gstatic.com/images?q=tbn:ANd9GcRxD4eFkI7fKdII0a6EL2gOaVGSxhgXQEpjfpxDt0p6maXUTugv:www.city-data.com/forum/attachments/world/22978d1215662862-american-flag-vs-union-jack-unionjack.gif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2534" y="4914002"/>
            <a:ext cx="1143672" cy="1272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57166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158</Words>
  <Application>Microsoft Office PowerPoint</Application>
  <PresentationFormat>Widescreen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USER</cp:lastModifiedBy>
  <cp:revision>13</cp:revision>
  <dcterms:created xsi:type="dcterms:W3CDTF">2018-09-26T15:17:52Z</dcterms:created>
  <dcterms:modified xsi:type="dcterms:W3CDTF">2020-03-19T13:50:09Z</dcterms:modified>
</cp:coreProperties>
</file>