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0" r:id="rId4"/>
    <p:sldMasterId id="2147484165" r:id="rId5"/>
  </p:sldMasterIdLst>
  <p:notesMasterIdLst>
    <p:notesMasterId r:id="rId15"/>
  </p:notesMasterIdLst>
  <p:handoutMasterIdLst>
    <p:handoutMasterId r:id="rId16"/>
  </p:handoutMasterIdLst>
  <p:sldIdLst>
    <p:sldId id="297" r:id="rId6"/>
    <p:sldId id="259" r:id="rId7"/>
    <p:sldId id="355" r:id="rId8"/>
    <p:sldId id="311" r:id="rId9"/>
    <p:sldId id="320" r:id="rId10"/>
    <p:sldId id="325" r:id="rId11"/>
    <p:sldId id="328" r:id="rId12"/>
    <p:sldId id="356" r:id="rId13"/>
    <p:sldId id="28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ARD, Caroline" initials="WC" lastIdx="10" clrIdx="0">
    <p:extLst>
      <p:ext uri="{19B8F6BF-5375-455C-9EA6-DF929625EA0E}">
        <p15:presenceInfo xmlns:p15="http://schemas.microsoft.com/office/powerpoint/2012/main" userId="S-1-12-1-1737402190-1311440805-2519128231-2792392786" providerId="AD"/>
      </p:ext>
    </p:extLst>
  </p:cmAuthor>
  <p:cmAuthor id="2" name="BEER, Alison" initials="BA" lastIdx="20" clrIdx="1">
    <p:extLst>
      <p:ext uri="{19B8F6BF-5375-455C-9EA6-DF929625EA0E}">
        <p15:presenceInfo xmlns:p15="http://schemas.microsoft.com/office/powerpoint/2012/main" userId="S-1-5-21-861567501-630328440-839522115-28494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368C"/>
    <a:srgbClr val="011E41"/>
    <a:srgbClr val="011D41"/>
    <a:srgbClr val="002F34"/>
    <a:srgbClr val="07989F"/>
    <a:srgbClr val="44546A"/>
    <a:srgbClr val="FFD630"/>
    <a:srgbClr val="0E0E7D"/>
    <a:srgbClr val="F2692B"/>
    <a:srgbClr val="E3E1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" y="6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na Bynoe" userId="4ecf8543-7176-4ab2-8f19-d80cb582c789" providerId="ADAL" clId="{17EF6CCE-4837-4F2A-95FF-2E2EF5D55952}"/>
    <pc:docChg chg="undo custSel addSld delSld modSld sldOrd">
      <pc:chgData name="Davina Bynoe" userId="4ecf8543-7176-4ab2-8f19-d80cb582c789" providerId="ADAL" clId="{17EF6CCE-4837-4F2A-95FF-2E2EF5D55952}" dt="2023-05-03T07:33:32.596" v="701" actId="2696"/>
      <pc:docMkLst>
        <pc:docMk/>
      </pc:docMkLst>
      <pc:sldChg chg="del">
        <pc:chgData name="Davina Bynoe" userId="4ecf8543-7176-4ab2-8f19-d80cb582c789" providerId="ADAL" clId="{17EF6CCE-4837-4F2A-95FF-2E2EF5D55952}" dt="2023-04-28T12:08:51.725" v="0" actId="2696"/>
        <pc:sldMkLst>
          <pc:docMk/>
          <pc:sldMk cId="3565533365" sldId="267"/>
        </pc:sldMkLst>
      </pc:sldChg>
      <pc:sldChg chg="modSp">
        <pc:chgData name="Davina Bynoe" userId="4ecf8543-7176-4ab2-8f19-d80cb582c789" providerId="ADAL" clId="{17EF6CCE-4837-4F2A-95FF-2E2EF5D55952}" dt="2023-04-28T12:09:07.115" v="29" actId="20577"/>
        <pc:sldMkLst>
          <pc:docMk/>
          <pc:sldMk cId="1076372679" sldId="297"/>
        </pc:sldMkLst>
        <pc:spChg chg="mod">
          <ac:chgData name="Davina Bynoe" userId="4ecf8543-7176-4ab2-8f19-d80cb582c789" providerId="ADAL" clId="{17EF6CCE-4837-4F2A-95FF-2E2EF5D55952}" dt="2023-04-28T12:09:07.115" v="29" actId="20577"/>
          <ac:spMkLst>
            <pc:docMk/>
            <pc:sldMk cId="1076372679" sldId="297"/>
            <ac:spMk id="10" creationId="{2A54F4E7-F314-F64E-8752-DB21BD0B962D}"/>
          </ac:spMkLst>
        </pc:spChg>
      </pc:sldChg>
      <pc:sldChg chg="del">
        <pc:chgData name="Davina Bynoe" userId="4ecf8543-7176-4ab2-8f19-d80cb582c789" providerId="ADAL" clId="{17EF6CCE-4837-4F2A-95FF-2E2EF5D55952}" dt="2023-04-28T12:12:42.106" v="52" actId="2696"/>
        <pc:sldMkLst>
          <pc:docMk/>
          <pc:sldMk cId="1053205207" sldId="299"/>
        </pc:sldMkLst>
      </pc:sldChg>
      <pc:sldChg chg="modSp modNotesTx">
        <pc:chgData name="Davina Bynoe" userId="4ecf8543-7176-4ab2-8f19-d80cb582c789" providerId="ADAL" clId="{17EF6CCE-4837-4F2A-95FF-2E2EF5D55952}" dt="2023-05-03T07:32:21.854" v="700" actId="1076"/>
        <pc:sldMkLst>
          <pc:docMk/>
          <pc:sldMk cId="1362027491" sldId="311"/>
        </pc:sldMkLst>
        <pc:spChg chg="mod">
          <ac:chgData name="Davina Bynoe" userId="4ecf8543-7176-4ab2-8f19-d80cb582c789" providerId="ADAL" clId="{17EF6CCE-4837-4F2A-95FF-2E2EF5D55952}" dt="2023-05-03T07:32:17.228" v="699" actId="108"/>
          <ac:spMkLst>
            <pc:docMk/>
            <pc:sldMk cId="1362027491" sldId="311"/>
            <ac:spMk id="9" creationId="{FFD235B3-991B-4D55-A2B2-EFE288BCA428}"/>
          </ac:spMkLst>
        </pc:spChg>
        <pc:picChg chg="mod">
          <ac:chgData name="Davina Bynoe" userId="4ecf8543-7176-4ab2-8f19-d80cb582c789" providerId="ADAL" clId="{17EF6CCE-4837-4F2A-95FF-2E2EF5D55952}" dt="2023-05-03T07:32:21.854" v="700" actId="1076"/>
          <ac:picMkLst>
            <pc:docMk/>
            <pc:sldMk cId="1362027491" sldId="311"/>
            <ac:picMk id="8" creationId="{D02BA149-F540-45AC-89B2-B3963670C53E}"/>
          </ac:picMkLst>
        </pc:picChg>
      </pc:sldChg>
      <pc:sldChg chg="addSp delSp modSp modNotesTx">
        <pc:chgData name="Davina Bynoe" userId="4ecf8543-7176-4ab2-8f19-d80cb582c789" providerId="ADAL" clId="{17EF6CCE-4837-4F2A-95FF-2E2EF5D55952}" dt="2023-04-28T13:08:06.729" v="513" actId="20577"/>
        <pc:sldMkLst>
          <pc:docMk/>
          <pc:sldMk cId="2261395551" sldId="320"/>
        </pc:sldMkLst>
        <pc:spChg chg="mod">
          <ac:chgData name="Davina Bynoe" userId="4ecf8543-7176-4ab2-8f19-d80cb582c789" providerId="ADAL" clId="{17EF6CCE-4837-4F2A-95FF-2E2EF5D55952}" dt="2023-04-28T12:12:25.513" v="49" actId="1076"/>
          <ac:spMkLst>
            <pc:docMk/>
            <pc:sldMk cId="2261395551" sldId="320"/>
            <ac:spMk id="2" creationId="{4C2765CD-581A-87CE-C757-1A4F04D6BA6E}"/>
          </ac:spMkLst>
        </pc:spChg>
        <pc:spChg chg="del">
          <ac:chgData name="Davina Bynoe" userId="4ecf8543-7176-4ab2-8f19-d80cb582c789" providerId="ADAL" clId="{17EF6CCE-4837-4F2A-95FF-2E2EF5D55952}" dt="2023-04-28T12:10:31.205" v="37" actId="478"/>
          <ac:spMkLst>
            <pc:docMk/>
            <pc:sldMk cId="2261395551" sldId="320"/>
            <ac:spMk id="10" creationId="{6FD2A125-6385-9D80-EFC1-86ECE263A673}"/>
          </ac:spMkLst>
        </pc:spChg>
        <pc:picChg chg="add mod">
          <ac:chgData name="Davina Bynoe" userId="4ecf8543-7176-4ab2-8f19-d80cb582c789" providerId="ADAL" clId="{17EF6CCE-4837-4F2A-95FF-2E2EF5D55952}" dt="2023-04-28T12:12:30.865" v="51" actId="1076"/>
          <ac:picMkLst>
            <pc:docMk/>
            <pc:sldMk cId="2261395551" sldId="320"/>
            <ac:picMk id="4" creationId="{942BD52F-A49C-4319-B2AC-A17DF0D35F73}"/>
          </ac:picMkLst>
        </pc:picChg>
        <pc:picChg chg="add del">
          <ac:chgData name="Davina Bynoe" userId="4ecf8543-7176-4ab2-8f19-d80cb582c789" providerId="ADAL" clId="{17EF6CCE-4837-4F2A-95FF-2E2EF5D55952}" dt="2023-04-28T12:10:28.542" v="36" actId="478"/>
          <ac:picMkLst>
            <pc:docMk/>
            <pc:sldMk cId="2261395551" sldId="320"/>
            <ac:picMk id="9" creationId="{B75EB2F3-5C6A-462D-B9A4-B7D07CBFB990}"/>
          </ac:picMkLst>
        </pc:picChg>
      </pc:sldChg>
      <pc:sldChg chg="modSp modNotesTx">
        <pc:chgData name="Davina Bynoe" userId="4ecf8543-7176-4ab2-8f19-d80cb582c789" providerId="ADAL" clId="{17EF6CCE-4837-4F2A-95FF-2E2EF5D55952}" dt="2023-05-03T07:30:48.406" v="670" actId="20577"/>
        <pc:sldMkLst>
          <pc:docMk/>
          <pc:sldMk cId="2204043235" sldId="325"/>
        </pc:sldMkLst>
        <pc:spChg chg="mod">
          <ac:chgData name="Davina Bynoe" userId="4ecf8543-7176-4ab2-8f19-d80cb582c789" providerId="ADAL" clId="{17EF6CCE-4837-4F2A-95FF-2E2EF5D55952}" dt="2023-05-03T07:30:48.406" v="670" actId="20577"/>
          <ac:spMkLst>
            <pc:docMk/>
            <pc:sldMk cId="2204043235" sldId="325"/>
            <ac:spMk id="4" creationId="{DFA203C5-A8B7-BD21-A037-CB0BA2B494D8}"/>
          </ac:spMkLst>
        </pc:spChg>
      </pc:sldChg>
      <pc:sldChg chg="modSp modNotesTx">
        <pc:chgData name="Davina Bynoe" userId="4ecf8543-7176-4ab2-8f19-d80cb582c789" providerId="ADAL" clId="{17EF6CCE-4837-4F2A-95FF-2E2EF5D55952}" dt="2023-04-28T13:07:54.646" v="511" actId="20577"/>
        <pc:sldMkLst>
          <pc:docMk/>
          <pc:sldMk cId="1803607176" sldId="328"/>
        </pc:sldMkLst>
        <pc:spChg chg="mod">
          <ac:chgData name="Davina Bynoe" userId="4ecf8543-7176-4ab2-8f19-d80cb582c789" providerId="ADAL" clId="{17EF6CCE-4837-4F2A-95FF-2E2EF5D55952}" dt="2023-04-28T12:13:01.770" v="54" actId="403"/>
          <ac:spMkLst>
            <pc:docMk/>
            <pc:sldMk cId="1803607176" sldId="328"/>
            <ac:spMk id="2" creationId="{23E0F70F-A825-6EC4-5DD7-F4591677426F}"/>
          </ac:spMkLst>
        </pc:spChg>
      </pc:sldChg>
      <pc:sldChg chg="del">
        <pc:chgData name="Davina Bynoe" userId="4ecf8543-7176-4ab2-8f19-d80cb582c789" providerId="ADAL" clId="{17EF6CCE-4837-4F2A-95FF-2E2EF5D55952}" dt="2023-04-28T12:13:40.033" v="55" actId="2696"/>
        <pc:sldMkLst>
          <pc:docMk/>
          <pc:sldMk cId="632313346" sldId="329"/>
        </pc:sldMkLst>
      </pc:sldChg>
      <pc:sldChg chg="del">
        <pc:chgData name="Davina Bynoe" userId="4ecf8543-7176-4ab2-8f19-d80cb582c789" providerId="ADAL" clId="{17EF6CCE-4837-4F2A-95FF-2E2EF5D55952}" dt="2023-04-28T12:13:44.312" v="57" actId="2696"/>
        <pc:sldMkLst>
          <pc:docMk/>
          <pc:sldMk cId="1937636960" sldId="330"/>
        </pc:sldMkLst>
      </pc:sldChg>
      <pc:sldChg chg="del">
        <pc:chgData name="Davina Bynoe" userId="4ecf8543-7176-4ab2-8f19-d80cb582c789" providerId="ADAL" clId="{17EF6CCE-4837-4F2A-95FF-2E2EF5D55952}" dt="2023-05-03T07:33:32.596" v="701" actId="2696"/>
        <pc:sldMkLst>
          <pc:docMk/>
          <pc:sldMk cId="111280776" sldId="353"/>
        </pc:sldMkLst>
      </pc:sldChg>
      <pc:sldChg chg="modSp modNotesTx">
        <pc:chgData name="Davina Bynoe" userId="4ecf8543-7176-4ab2-8f19-d80cb582c789" providerId="ADAL" clId="{17EF6CCE-4837-4F2A-95FF-2E2EF5D55952}" dt="2023-04-28T13:08:15.672" v="515" actId="20577"/>
        <pc:sldMkLst>
          <pc:docMk/>
          <pc:sldMk cId="1147350760" sldId="355"/>
        </pc:sldMkLst>
        <pc:spChg chg="mod">
          <ac:chgData name="Davina Bynoe" userId="4ecf8543-7176-4ab2-8f19-d80cb582c789" providerId="ADAL" clId="{17EF6CCE-4837-4F2A-95FF-2E2EF5D55952}" dt="2023-04-28T12:09:46.847" v="33" actId="1076"/>
          <ac:spMkLst>
            <pc:docMk/>
            <pc:sldMk cId="1147350760" sldId="355"/>
            <ac:spMk id="9" creationId="{FFD235B3-991B-4D55-A2B2-EFE288BCA428}"/>
          </ac:spMkLst>
        </pc:spChg>
      </pc:sldChg>
      <pc:sldChg chg="addSp delSp modSp add ord modNotesTx">
        <pc:chgData name="Davina Bynoe" userId="4ecf8543-7176-4ab2-8f19-d80cb582c789" providerId="ADAL" clId="{17EF6CCE-4837-4F2A-95FF-2E2EF5D55952}" dt="2023-05-03T07:31:54.465" v="698" actId="20577"/>
        <pc:sldMkLst>
          <pc:docMk/>
          <pc:sldMk cId="2340168839" sldId="356"/>
        </pc:sldMkLst>
        <pc:spChg chg="del">
          <ac:chgData name="Davina Bynoe" userId="4ecf8543-7176-4ab2-8f19-d80cb582c789" providerId="ADAL" clId="{17EF6CCE-4837-4F2A-95FF-2E2EF5D55952}" dt="2023-04-28T12:14:20.913" v="86" actId="478"/>
          <ac:spMkLst>
            <pc:docMk/>
            <pc:sldMk cId="2340168839" sldId="356"/>
            <ac:spMk id="2" creationId="{4C2765CD-581A-87CE-C757-1A4F04D6BA6E}"/>
          </ac:spMkLst>
        </pc:spChg>
        <pc:spChg chg="mod">
          <ac:chgData name="Davina Bynoe" userId="4ecf8543-7176-4ab2-8f19-d80cb582c789" providerId="ADAL" clId="{17EF6CCE-4837-4F2A-95FF-2E2EF5D55952}" dt="2023-04-28T12:14:13.678" v="84" actId="20577"/>
          <ac:spMkLst>
            <pc:docMk/>
            <pc:sldMk cId="2340168839" sldId="356"/>
            <ac:spMk id="3" creationId="{DA584EDD-63BB-4457-B919-90BE126DA5D8}"/>
          </ac:spMkLst>
        </pc:spChg>
        <pc:spChg chg="add mod">
          <ac:chgData name="Davina Bynoe" userId="4ecf8543-7176-4ab2-8f19-d80cb582c789" providerId="ADAL" clId="{17EF6CCE-4837-4F2A-95FF-2E2EF5D55952}" dt="2023-05-03T07:31:54.465" v="698" actId="20577"/>
          <ac:spMkLst>
            <pc:docMk/>
            <pc:sldMk cId="2340168839" sldId="356"/>
            <ac:spMk id="7" creationId="{7A9B7B4E-F1BE-4F49-938B-2332367C868F}"/>
          </ac:spMkLst>
        </pc:spChg>
        <pc:picChg chg="add mod">
          <ac:chgData name="Davina Bynoe" userId="4ecf8543-7176-4ab2-8f19-d80cb582c789" providerId="ADAL" clId="{17EF6CCE-4837-4F2A-95FF-2E2EF5D55952}" dt="2023-04-28T12:18:59.981" v="98" actId="1076"/>
          <ac:picMkLst>
            <pc:docMk/>
            <pc:sldMk cId="2340168839" sldId="356"/>
            <ac:picMk id="2" creationId="{B48B36BB-6DC9-4ED6-BD38-D53BAE1C61DF}"/>
          </ac:picMkLst>
        </pc:picChg>
        <pc:picChg chg="del">
          <ac:chgData name="Davina Bynoe" userId="4ecf8543-7176-4ab2-8f19-d80cb582c789" providerId="ADAL" clId="{17EF6CCE-4837-4F2A-95FF-2E2EF5D55952}" dt="2023-04-28T12:14:17.440" v="85" actId="478"/>
          <ac:picMkLst>
            <pc:docMk/>
            <pc:sldMk cId="2340168839" sldId="356"/>
            <ac:picMk id="4" creationId="{942BD52F-A49C-4319-B2AC-A17DF0D35F73}"/>
          </ac:picMkLst>
        </pc:picChg>
        <pc:picChg chg="add mod">
          <ac:chgData name="Davina Bynoe" userId="4ecf8543-7176-4ab2-8f19-d80cb582c789" providerId="ADAL" clId="{17EF6CCE-4837-4F2A-95FF-2E2EF5D55952}" dt="2023-04-28T12:18:58.370" v="97" actId="1076"/>
          <ac:picMkLst>
            <pc:docMk/>
            <pc:sldMk cId="2340168839" sldId="356"/>
            <ac:picMk id="5" creationId="{98069777-C00B-411D-8B59-63D302B28D8A}"/>
          </ac:picMkLst>
        </pc:picChg>
        <pc:picChg chg="del">
          <ac:chgData name="Davina Bynoe" userId="4ecf8543-7176-4ab2-8f19-d80cb582c789" providerId="ADAL" clId="{17EF6CCE-4837-4F2A-95FF-2E2EF5D55952}" dt="2023-04-28T12:16:46.245" v="91" actId="478"/>
          <ac:picMkLst>
            <pc:docMk/>
            <pc:sldMk cId="2340168839" sldId="356"/>
            <ac:picMk id="9" creationId="{B75EB2F3-5C6A-462D-B9A4-B7D07CBFB990}"/>
          </ac:picMkLst>
        </pc:picChg>
      </pc:sldChg>
      <pc:sldChg chg="del">
        <pc:chgData name="Davina Bynoe" userId="4ecf8543-7176-4ab2-8f19-d80cb582c789" providerId="ADAL" clId="{17EF6CCE-4837-4F2A-95FF-2E2EF5D55952}" dt="2023-04-28T12:13:41.814" v="56" actId="2696"/>
        <pc:sldMkLst>
          <pc:docMk/>
          <pc:sldMk cId="3506319726" sldId="356"/>
        </pc:sldMkLst>
      </pc:sldChg>
      <pc:sldChg chg="add del">
        <pc:chgData name="Davina Bynoe" userId="4ecf8543-7176-4ab2-8f19-d80cb582c789" providerId="ADAL" clId="{17EF6CCE-4837-4F2A-95FF-2E2EF5D55952}" dt="2023-04-28T13:07:27.346" v="509" actId="2696"/>
        <pc:sldMkLst>
          <pc:docMk/>
          <pc:sldMk cId="679921431" sldId="357"/>
        </pc:sldMkLst>
      </pc:sldChg>
      <pc:sldChg chg="del">
        <pc:chgData name="Davina Bynoe" userId="4ecf8543-7176-4ab2-8f19-d80cb582c789" providerId="ADAL" clId="{17EF6CCE-4837-4F2A-95FF-2E2EF5D55952}" dt="2023-04-28T12:13:51.556" v="58" actId="2696"/>
        <pc:sldMkLst>
          <pc:docMk/>
          <pc:sldMk cId="762151394" sldId="357"/>
        </pc:sldMkLst>
      </pc:sldChg>
    </pc:docChg>
  </pc:docChgLst>
  <pc:docChgLst>
    <pc:chgData name="Tara Dodson" userId="748f1115-c0e5-4e3a-8a80-6330581a4dce" providerId="ADAL" clId="{050A8F04-668C-4AA5-98E6-132C87CE5B25}"/>
    <pc:docChg chg="undo custSel addSld delSld modSld sldOrd">
      <pc:chgData name="Tara Dodson" userId="748f1115-c0e5-4e3a-8a80-6330581a4dce" providerId="ADAL" clId="{050A8F04-668C-4AA5-98E6-132C87CE5B25}" dt="2023-03-07T12:56:57.308" v="2619" actId="113"/>
      <pc:docMkLst>
        <pc:docMk/>
      </pc:docMkLst>
      <pc:sldChg chg="modSp del mod">
        <pc:chgData name="Tara Dodson" userId="748f1115-c0e5-4e3a-8a80-6330581a4dce" providerId="ADAL" clId="{050A8F04-668C-4AA5-98E6-132C87CE5B25}" dt="2023-02-28T13:01:56.923" v="1212" actId="47"/>
        <pc:sldMkLst>
          <pc:docMk/>
          <pc:sldMk cId="2996853866" sldId="259"/>
        </pc:sldMkLst>
        <pc:spChg chg="mod">
          <ac:chgData name="Tara Dodson" userId="748f1115-c0e5-4e3a-8a80-6330581a4dce" providerId="ADAL" clId="{050A8F04-668C-4AA5-98E6-132C87CE5B25}" dt="2023-02-28T13:01:35.183" v="1207" actId="14100"/>
          <ac:spMkLst>
            <pc:docMk/>
            <pc:sldMk cId="2996853866" sldId="259"/>
            <ac:spMk id="10" creationId="{2A54F4E7-F314-F64E-8752-DB21BD0B962D}"/>
          </ac:spMkLst>
        </pc:spChg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3768360429" sldId="262"/>
        </pc:sldMkLst>
      </pc:sldChg>
      <pc:sldChg chg="del">
        <pc:chgData name="Tara Dodson" userId="748f1115-c0e5-4e3a-8a80-6330581a4dce" providerId="ADAL" clId="{050A8F04-668C-4AA5-98E6-132C87CE5B25}" dt="2023-02-28T10:16:15.289" v="0" actId="47"/>
        <pc:sldMkLst>
          <pc:docMk/>
          <pc:sldMk cId="3565533365" sldId="267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3787422656" sldId="274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3987690312" sldId="281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3971361781" sldId="282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831600456" sldId="284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3373953591" sldId="285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4169929728" sldId="287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1508993669" sldId="289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3268460282" sldId="290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1187921767" sldId="291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2767591814" sldId="292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1798532861" sldId="293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500373542" sldId="296"/>
        </pc:sldMkLst>
      </pc:sldChg>
      <pc:sldChg chg="addSp delSp modSp mod">
        <pc:chgData name="Tara Dodson" userId="748f1115-c0e5-4e3a-8a80-6330581a4dce" providerId="ADAL" clId="{050A8F04-668C-4AA5-98E6-132C87CE5B25}" dt="2023-02-28T13:02:19.708" v="1217"/>
        <pc:sldMkLst>
          <pc:docMk/>
          <pc:sldMk cId="1076372679" sldId="297"/>
        </pc:sldMkLst>
        <pc:spChg chg="mod">
          <ac:chgData name="Tara Dodson" userId="748f1115-c0e5-4e3a-8a80-6330581a4dce" providerId="ADAL" clId="{050A8F04-668C-4AA5-98E6-132C87CE5B25}" dt="2023-02-28T10:17:56.500" v="67" actId="1076"/>
          <ac:spMkLst>
            <pc:docMk/>
            <pc:sldMk cId="1076372679" sldId="297"/>
            <ac:spMk id="10" creationId="{2A54F4E7-F314-F64E-8752-DB21BD0B962D}"/>
          </ac:spMkLst>
        </pc:spChg>
        <pc:picChg chg="add mod">
          <ac:chgData name="Tara Dodson" userId="748f1115-c0e5-4e3a-8a80-6330581a4dce" providerId="ADAL" clId="{050A8F04-668C-4AA5-98E6-132C87CE5B25}" dt="2023-02-28T13:02:19.708" v="1217"/>
          <ac:picMkLst>
            <pc:docMk/>
            <pc:sldMk cId="1076372679" sldId="297"/>
            <ac:picMk id="4" creationId="{6603510A-FEDD-2C9A-EBE8-19A3D6A7170D}"/>
          </ac:picMkLst>
        </pc:picChg>
        <pc:picChg chg="mod">
          <ac:chgData name="Tara Dodson" userId="748f1115-c0e5-4e3a-8a80-6330581a4dce" providerId="ADAL" clId="{050A8F04-668C-4AA5-98E6-132C87CE5B25}" dt="2023-02-28T10:17:52.215" v="66" actId="1076"/>
          <ac:picMkLst>
            <pc:docMk/>
            <pc:sldMk cId="1076372679" sldId="297"/>
            <ac:picMk id="8" creationId="{A580D6EF-E9F8-3345-9DD6-F4A27DFCA1FC}"/>
          </ac:picMkLst>
        </pc:picChg>
        <pc:picChg chg="del mod">
          <ac:chgData name="Tara Dodson" userId="748f1115-c0e5-4e3a-8a80-6330581a4dce" providerId="ADAL" clId="{050A8F04-668C-4AA5-98E6-132C87CE5B25}" dt="2023-02-28T10:17:41.734" v="63" actId="478"/>
          <ac:picMkLst>
            <pc:docMk/>
            <pc:sldMk cId="1076372679" sldId="297"/>
            <ac:picMk id="14" creationId="{AEC4959E-31FA-4E9E-9C20-760C101BA7CA}"/>
          </ac:picMkLst>
        </pc:picChg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1158088675" sldId="298"/>
        </pc:sldMkLst>
      </pc:sldChg>
      <pc:sldChg chg="addSp delSp modSp mod setBg">
        <pc:chgData name="Tara Dodson" userId="748f1115-c0e5-4e3a-8a80-6330581a4dce" providerId="ADAL" clId="{050A8F04-668C-4AA5-98E6-132C87CE5B25}" dt="2023-02-28T16:50:11.396" v="2550" actId="26606"/>
        <pc:sldMkLst>
          <pc:docMk/>
          <pc:sldMk cId="1053205207" sldId="299"/>
        </pc:sldMkLst>
        <pc:spChg chg="add mod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2" creationId="{4A7C8031-EEB1-90DA-C77C-13C869B52677}"/>
          </ac:spMkLst>
        </pc:spChg>
        <pc:spChg chg="del mod">
          <ac:chgData name="Tara Dodson" userId="748f1115-c0e5-4e3a-8a80-6330581a4dce" providerId="ADAL" clId="{050A8F04-668C-4AA5-98E6-132C87CE5B25}" dt="2023-02-28T10:16:51.533" v="18" actId="478"/>
          <ac:spMkLst>
            <pc:docMk/>
            <pc:sldMk cId="1053205207" sldId="299"/>
            <ac:spMk id="5" creationId="{5E30ECC9-3B85-1343-BE6E-249CF548BB16}"/>
          </ac:spMkLst>
        </pc:spChg>
        <pc:spChg chg="del mod">
          <ac:chgData name="Tara Dodson" userId="748f1115-c0e5-4e3a-8a80-6330581a4dce" providerId="ADAL" clId="{050A8F04-668C-4AA5-98E6-132C87CE5B25}" dt="2023-02-28T10:19:59.653" v="97" actId="478"/>
          <ac:spMkLst>
            <pc:docMk/>
            <pc:sldMk cId="1053205207" sldId="299"/>
            <ac:spMk id="7" creationId="{CD6F6966-D102-4B58-B7E4-8FA642E482DC}"/>
          </ac:spMkLst>
        </pc:spChg>
        <pc:spChg chg="add del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9" creationId="{362D44EE-C852-4460-B8B5-C4F2BC20510C}"/>
          </ac:spMkLst>
        </pc:spChg>
        <pc:spChg chg="add del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11" creationId="{658970D8-8D1D-4B5C-894B-E871CC86543D}"/>
          </ac:spMkLst>
        </pc:spChg>
        <pc:spChg chg="add del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13" creationId="{F227E5B6-9132-43CA-B503-37A18562ADF2}"/>
          </ac:spMkLst>
        </pc:spChg>
        <pc:spChg chg="add del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15" creationId="{03C2051E-A88D-48E5-BACF-AAED17892722}"/>
          </ac:spMkLst>
        </pc:spChg>
        <pc:spChg chg="add del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17" creationId="{7821A508-2985-4905-874A-527429BAABFA}"/>
          </ac:spMkLst>
        </pc:spChg>
        <pc:spChg chg="add del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19" creationId="{D2929CB1-0E3C-4B2D-ADC5-0154FB33BA44}"/>
          </ac:spMkLst>
        </pc:spChg>
        <pc:spChg chg="add del">
          <ac:chgData name="Tara Dodson" userId="748f1115-c0e5-4e3a-8a80-6330581a4dce" providerId="ADAL" clId="{050A8F04-668C-4AA5-98E6-132C87CE5B25}" dt="2023-02-28T16:50:11.396" v="2550" actId="26606"/>
          <ac:spMkLst>
            <pc:docMk/>
            <pc:sldMk cId="1053205207" sldId="299"/>
            <ac:spMk id="21" creationId="{5F2F0C84-BE8C-4DC2-A6D3-30349A801D5C}"/>
          </ac:spMkLst>
        </pc:spChg>
        <pc:picChg chg="mod ord">
          <ac:chgData name="Tara Dodson" userId="748f1115-c0e5-4e3a-8a80-6330581a4dce" providerId="ADAL" clId="{050A8F04-668C-4AA5-98E6-132C87CE5B25}" dt="2023-02-28T16:50:11.396" v="2550" actId="26606"/>
          <ac:picMkLst>
            <pc:docMk/>
            <pc:sldMk cId="1053205207" sldId="299"/>
            <ac:picMk id="3" creationId="{9D8FC880-FFEE-8144-9067-3D4ABBFB0A82}"/>
          </ac:picMkLst>
        </pc:picChg>
        <pc:picChg chg="add mod">
          <ac:chgData name="Tara Dodson" userId="748f1115-c0e5-4e3a-8a80-6330581a4dce" providerId="ADAL" clId="{050A8F04-668C-4AA5-98E6-132C87CE5B25}" dt="2023-02-28T10:24:37.477" v="159"/>
          <ac:picMkLst>
            <pc:docMk/>
            <pc:sldMk cId="1053205207" sldId="299"/>
            <ac:picMk id="4" creationId="{A8E0D902-EA76-F89E-A19D-4287184E1999}"/>
          </ac:picMkLst>
        </pc:picChg>
        <pc:picChg chg="del">
          <ac:chgData name="Tara Dodson" userId="748f1115-c0e5-4e3a-8a80-6330581a4dce" providerId="ADAL" clId="{050A8F04-668C-4AA5-98E6-132C87CE5B25}" dt="2023-02-28T10:24:37.181" v="158" actId="478"/>
          <ac:picMkLst>
            <pc:docMk/>
            <pc:sldMk cId="1053205207" sldId="299"/>
            <ac:picMk id="6" creationId="{6287D9A6-E562-4FF8-85B1-07E2F93E3FB6}"/>
          </ac:picMkLst>
        </pc:picChg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975697560" sldId="300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1415718987" sldId="308"/>
        </pc:sldMkLst>
      </pc:sldChg>
      <pc:sldChg chg="addSp delSp modSp mod">
        <pc:chgData name="Tara Dodson" userId="748f1115-c0e5-4e3a-8a80-6330581a4dce" providerId="ADAL" clId="{050A8F04-668C-4AA5-98E6-132C87CE5B25}" dt="2023-02-28T12:44:18.858" v="968" actId="1076"/>
        <pc:sldMkLst>
          <pc:docMk/>
          <pc:sldMk cId="1362027491" sldId="311"/>
        </pc:sldMkLst>
        <pc:spChg chg="add mod">
          <ac:chgData name="Tara Dodson" userId="748f1115-c0e5-4e3a-8a80-6330581a4dce" providerId="ADAL" clId="{050A8F04-668C-4AA5-98E6-132C87CE5B25}" dt="2023-02-28T12:22:44.697" v="361" actId="1076"/>
          <ac:spMkLst>
            <pc:docMk/>
            <pc:sldMk cId="1362027491" sldId="311"/>
            <ac:spMk id="3" creationId="{C12996C9-012E-569B-F043-FB2DA6E105B6}"/>
          </ac:spMkLst>
        </pc:spChg>
        <pc:spChg chg="del">
          <ac:chgData name="Tara Dodson" userId="748f1115-c0e5-4e3a-8a80-6330581a4dce" providerId="ADAL" clId="{050A8F04-668C-4AA5-98E6-132C87CE5B25}" dt="2023-02-28T10:16:43.575" v="16" actId="478"/>
          <ac:spMkLst>
            <pc:docMk/>
            <pc:sldMk cId="1362027491" sldId="311"/>
            <ac:spMk id="5" creationId="{5E30ECC9-3B85-1343-BE6E-249CF548BB16}"/>
          </ac:spMkLst>
        </pc:spChg>
        <pc:spChg chg="mod">
          <ac:chgData name="Tara Dodson" userId="748f1115-c0e5-4e3a-8a80-6330581a4dce" providerId="ADAL" clId="{050A8F04-668C-4AA5-98E6-132C87CE5B25}" dt="2023-02-28T12:44:18.858" v="968" actId="1076"/>
          <ac:spMkLst>
            <pc:docMk/>
            <pc:sldMk cId="1362027491" sldId="311"/>
            <ac:spMk id="9" creationId="{FFD235B3-991B-4D55-A2B2-EFE288BCA428}"/>
          </ac:spMkLst>
        </pc:spChg>
        <pc:picChg chg="mod">
          <ac:chgData name="Tara Dodson" userId="748f1115-c0e5-4e3a-8a80-6330581a4dce" providerId="ADAL" clId="{050A8F04-668C-4AA5-98E6-132C87CE5B25}" dt="2023-02-28T10:24:25.997" v="157" actId="1076"/>
          <ac:picMkLst>
            <pc:docMk/>
            <pc:sldMk cId="1362027491" sldId="311"/>
            <ac:picMk id="6" creationId="{6287D9A6-E562-4FF8-85B1-07E2F93E3FB6}"/>
          </ac:picMkLst>
        </pc:picChg>
        <pc:picChg chg="mod">
          <ac:chgData name="Tara Dodson" userId="748f1115-c0e5-4e3a-8a80-6330581a4dce" providerId="ADAL" clId="{050A8F04-668C-4AA5-98E6-132C87CE5B25}" dt="2023-02-28T10:18:37.962" v="92" actId="1076"/>
          <ac:picMkLst>
            <pc:docMk/>
            <pc:sldMk cId="1362027491" sldId="311"/>
            <ac:picMk id="8" creationId="{D02BA149-F540-45AC-89B2-B3963670C53E}"/>
          </ac:picMkLst>
        </pc:picChg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1168594359" sldId="319"/>
        </pc:sldMkLst>
      </pc:sldChg>
      <pc:sldChg chg="addSp delSp modSp mod">
        <pc:chgData name="Tara Dodson" userId="748f1115-c0e5-4e3a-8a80-6330581a4dce" providerId="ADAL" clId="{050A8F04-668C-4AA5-98E6-132C87CE5B25}" dt="2023-02-28T16:49:49.852" v="2548" actId="313"/>
        <pc:sldMkLst>
          <pc:docMk/>
          <pc:sldMk cId="2261395551" sldId="320"/>
        </pc:sldMkLst>
        <pc:spChg chg="del mod">
          <ac:chgData name="Tara Dodson" userId="748f1115-c0e5-4e3a-8a80-6330581a4dce" providerId="ADAL" clId="{050A8F04-668C-4AA5-98E6-132C87CE5B25}" dt="2023-02-28T10:20:42.533" v="107" actId="478"/>
          <ac:spMkLst>
            <pc:docMk/>
            <pc:sldMk cId="2261395551" sldId="320"/>
            <ac:spMk id="2" creationId="{2EDD4509-FB40-4130-BCA3-EC22BD8E643A}"/>
          </ac:spMkLst>
        </pc:spChg>
        <pc:spChg chg="add mod">
          <ac:chgData name="Tara Dodson" userId="748f1115-c0e5-4e3a-8a80-6330581a4dce" providerId="ADAL" clId="{050A8F04-668C-4AA5-98E6-132C87CE5B25}" dt="2023-02-28T16:49:49.852" v="2548" actId="313"/>
          <ac:spMkLst>
            <pc:docMk/>
            <pc:sldMk cId="2261395551" sldId="320"/>
            <ac:spMk id="2" creationId="{4C2765CD-581A-87CE-C757-1A4F04D6BA6E}"/>
          </ac:spMkLst>
        </pc:spChg>
        <pc:spChg chg="add mod">
          <ac:chgData name="Tara Dodson" userId="748f1115-c0e5-4e3a-8a80-6330581a4dce" providerId="ADAL" clId="{050A8F04-668C-4AA5-98E6-132C87CE5B25}" dt="2023-02-28T12:22:22.208" v="356" actId="1076"/>
          <ac:spMkLst>
            <pc:docMk/>
            <pc:sldMk cId="2261395551" sldId="320"/>
            <ac:spMk id="3" creationId="{DA584EDD-63BB-4457-B919-90BE126DA5D8}"/>
          </ac:spMkLst>
        </pc:spChg>
        <pc:spChg chg="del">
          <ac:chgData name="Tara Dodson" userId="748f1115-c0e5-4e3a-8a80-6330581a4dce" providerId="ADAL" clId="{050A8F04-668C-4AA5-98E6-132C87CE5B25}" dt="2023-02-28T10:20:44.142" v="108" actId="478"/>
          <ac:spMkLst>
            <pc:docMk/>
            <pc:sldMk cId="2261395551" sldId="320"/>
            <ac:spMk id="4" creationId="{EFB82DD1-C574-4D34-8EA6-776B9F8EED3E}"/>
          </ac:spMkLst>
        </pc:spChg>
        <pc:spChg chg="del">
          <ac:chgData name="Tara Dodson" userId="748f1115-c0e5-4e3a-8a80-6330581a4dce" providerId="ADAL" clId="{050A8F04-668C-4AA5-98E6-132C87CE5B25}" dt="2023-02-28T10:16:54.317" v="19" actId="478"/>
          <ac:spMkLst>
            <pc:docMk/>
            <pc:sldMk cId="2261395551" sldId="320"/>
            <ac:spMk id="5" creationId="{5E30ECC9-3B85-1343-BE6E-249CF548BB16}"/>
          </ac:spMkLst>
        </pc:spChg>
        <pc:spChg chg="add mod">
          <ac:chgData name="Tara Dodson" userId="748f1115-c0e5-4e3a-8a80-6330581a4dce" providerId="ADAL" clId="{050A8F04-668C-4AA5-98E6-132C87CE5B25}" dt="2023-02-28T13:58:29.211" v="1939" actId="1076"/>
          <ac:spMkLst>
            <pc:docMk/>
            <pc:sldMk cId="2261395551" sldId="320"/>
            <ac:spMk id="10" creationId="{6FD2A125-6385-9D80-EFC1-86ECE263A673}"/>
          </ac:spMkLst>
        </pc:spChg>
        <pc:picChg chg="del">
          <ac:chgData name="Tara Dodson" userId="748f1115-c0e5-4e3a-8a80-6330581a4dce" providerId="ADAL" clId="{050A8F04-668C-4AA5-98E6-132C87CE5B25}" dt="2023-02-28T10:24:41.222" v="160" actId="478"/>
          <ac:picMkLst>
            <pc:docMk/>
            <pc:sldMk cId="2261395551" sldId="320"/>
            <ac:picMk id="6" creationId="{6287D9A6-E562-4FF8-85B1-07E2F93E3FB6}"/>
          </ac:picMkLst>
        </pc:picChg>
        <pc:picChg chg="add del mod">
          <ac:chgData name="Tara Dodson" userId="748f1115-c0e5-4e3a-8a80-6330581a4dce" providerId="ADAL" clId="{050A8F04-668C-4AA5-98E6-132C87CE5B25}" dt="2023-02-28T13:56:59.016" v="1702" actId="478"/>
          <ac:picMkLst>
            <pc:docMk/>
            <pc:sldMk cId="2261395551" sldId="320"/>
            <ac:picMk id="7" creationId="{0AB45FB5-F49C-1F2A-D40F-11F6687CAAF8}"/>
          </ac:picMkLst>
        </pc:picChg>
        <pc:picChg chg="add del mod">
          <ac:chgData name="Tara Dodson" userId="748f1115-c0e5-4e3a-8a80-6330581a4dce" providerId="ADAL" clId="{050A8F04-668C-4AA5-98E6-132C87CE5B25}" dt="2023-02-28T13:58:10.864" v="1937" actId="478"/>
          <ac:picMkLst>
            <pc:docMk/>
            <pc:sldMk cId="2261395551" sldId="320"/>
            <ac:picMk id="8" creationId="{25110F3D-9058-5F97-AE8A-2A6E2CDAAA80}"/>
          </ac:picMkLst>
        </pc:picChg>
        <pc:picChg chg="mod ord">
          <ac:chgData name="Tara Dodson" userId="748f1115-c0e5-4e3a-8a80-6330581a4dce" providerId="ADAL" clId="{050A8F04-668C-4AA5-98E6-132C87CE5B25}" dt="2023-02-28T12:17:15.009" v="254" actId="1076"/>
          <ac:picMkLst>
            <pc:docMk/>
            <pc:sldMk cId="2261395551" sldId="320"/>
            <ac:picMk id="9" creationId="{B75EB2F3-5C6A-462D-B9A4-B7D07CBFB990}"/>
          </ac:picMkLst>
        </pc:picChg>
        <pc:picChg chg="add mod">
          <ac:chgData name="Tara Dodson" userId="748f1115-c0e5-4e3a-8a80-6330581a4dce" providerId="ADAL" clId="{050A8F04-668C-4AA5-98E6-132C87CE5B25}" dt="2023-02-28T10:24:41.533" v="161"/>
          <ac:picMkLst>
            <pc:docMk/>
            <pc:sldMk cId="2261395551" sldId="320"/>
            <ac:picMk id="11" creationId="{1C929A03-281F-9E9C-6AE4-BFD9213E1487}"/>
          </ac:picMkLst>
        </pc:picChg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471965306" sldId="321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20583600" sldId="322"/>
        </pc:sldMkLst>
      </pc:sldChg>
      <pc:sldChg chg="del">
        <pc:chgData name="Tara Dodson" userId="748f1115-c0e5-4e3a-8a80-6330581a4dce" providerId="ADAL" clId="{050A8F04-668C-4AA5-98E6-132C87CE5B25}" dt="2023-02-28T12:48:30.328" v="1120" actId="47"/>
        <pc:sldMkLst>
          <pc:docMk/>
          <pc:sldMk cId="3737237881" sldId="324"/>
        </pc:sldMkLst>
      </pc:sldChg>
      <pc:sldChg chg="addSp delSp modSp add mod ord">
        <pc:chgData name="Tara Dodson" userId="748f1115-c0e5-4e3a-8a80-6330581a4dce" providerId="ADAL" clId="{050A8F04-668C-4AA5-98E6-132C87CE5B25}" dt="2023-02-28T12:43:55.702" v="966" actId="1035"/>
        <pc:sldMkLst>
          <pc:docMk/>
          <pc:sldMk cId="2204043235" sldId="325"/>
        </pc:sldMkLst>
        <pc:spChg chg="add mod">
          <ac:chgData name="Tara Dodson" userId="748f1115-c0e5-4e3a-8a80-6330581a4dce" providerId="ADAL" clId="{050A8F04-668C-4AA5-98E6-132C87CE5B25}" dt="2023-02-28T12:22:06.208" v="355" actId="1076"/>
          <ac:spMkLst>
            <pc:docMk/>
            <pc:sldMk cId="2204043235" sldId="325"/>
            <ac:spMk id="3" creationId="{5F44EE9A-4400-C1BC-F508-14311C790902}"/>
          </ac:spMkLst>
        </pc:spChg>
        <pc:spChg chg="add mod">
          <ac:chgData name="Tara Dodson" userId="748f1115-c0e5-4e3a-8a80-6330581a4dce" providerId="ADAL" clId="{050A8F04-668C-4AA5-98E6-132C87CE5B25}" dt="2023-02-28T12:43:43.148" v="937" actId="404"/>
          <ac:spMkLst>
            <pc:docMk/>
            <pc:sldMk cId="2204043235" sldId="325"/>
            <ac:spMk id="4" creationId="{DFA203C5-A8B7-BD21-A037-CB0BA2B494D8}"/>
          </ac:spMkLst>
        </pc:spChg>
        <pc:spChg chg="del">
          <ac:chgData name="Tara Dodson" userId="748f1115-c0e5-4e3a-8a80-6330581a4dce" providerId="ADAL" clId="{050A8F04-668C-4AA5-98E6-132C87CE5B25}" dt="2023-02-28T10:22:26.701" v="132" actId="478"/>
          <ac:spMkLst>
            <pc:docMk/>
            <pc:sldMk cId="2204043235" sldId="325"/>
            <ac:spMk id="9" creationId="{FFD235B3-991B-4D55-A2B2-EFE288BCA428}"/>
          </ac:spMkLst>
        </pc:spChg>
        <pc:picChg chg="add mod">
          <ac:chgData name="Tara Dodson" userId="748f1115-c0e5-4e3a-8a80-6330581a4dce" providerId="ADAL" clId="{050A8F04-668C-4AA5-98E6-132C87CE5B25}" dt="2023-02-28T12:16:52.313" v="248" actId="1076"/>
          <ac:picMkLst>
            <pc:docMk/>
            <pc:sldMk cId="2204043235" sldId="325"/>
            <ac:picMk id="2" creationId="{31F1B887-452E-EBE8-979E-533CA36FD6F3}"/>
          </ac:picMkLst>
        </pc:picChg>
        <pc:picChg chg="del">
          <ac:chgData name="Tara Dodson" userId="748f1115-c0e5-4e3a-8a80-6330581a4dce" providerId="ADAL" clId="{050A8F04-668C-4AA5-98E6-132C87CE5B25}" dt="2023-02-28T10:24:44.461" v="162" actId="478"/>
          <ac:picMkLst>
            <pc:docMk/>
            <pc:sldMk cId="2204043235" sldId="325"/>
            <ac:picMk id="6" creationId="{6287D9A6-E562-4FF8-85B1-07E2F93E3FB6}"/>
          </ac:picMkLst>
        </pc:picChg>
        <pc:picChg chg="del ord">
          <ac:chgData name="Tara Dodson" userId="748f1115-c0e5-4e3a-8a80-6330581a4dce" providerId="ADAL" clId="{050A8F04-668C-4AA5-98E6-132C87CE5B25}" dt="2023-02-28T12:16:21.055" v="243" actId="478"/>
          <ac:picMkLst>
            <pc:docMk/>
            <pc:sldMk cId="2204043235" sldId="325"/>
            <ac:picMk id="8" creationId="{D02BA149-F540-45AC-89B2-B3963670C53E}"/>
          </ac:picMkLst>
        </pc:picChg>
        <pc:picChg chg="add mod">
          <ac:chgData name="Tara Dodson" userId="748f1115-c0e5-4e3a-8a80-6330581a4dce" providerId="ADAL" clId="{050A8F04-668C-4AA5-98E6-132C87CE5B25}" dt="2023-02-28T10:24:44.725" v="163"/>
          <ac:picMkLst>
            <pc:docMk/>
            <pc:sldMk cId="2204043235" sldId="325"/>
            <ac:picMk id="11" creationId="{7DDC4167-0FAC-8C48-5B84-166862CB4EF7}"/>
          </ac:picMkLst>
        </pc:picChg>
        <pc:picChg chg="add mod modCrop">
          <ac:chgData name="Tara Dodson" userId="748f1115-c0e5-4e3a-8a80-6330581a4dce" providerId="ADAL" clId="{050A8F04-668C-4AA5-98E6-132C87CE5B25}" dt="2023-02-28T12:16:55.755" v="249" actId="1076"/>
          <ac:picMkLst>
            <pc:docMk/>
            <pc:sldMk cId="2204043235" sldId="325"/>
            <ac:picMk id="12" creationId="{4270A36F-4764-C45C-D7F7-E6151B2DA7EF}"/>
          </ac:picMkLst>
        </pc:picChg>
        <pc:cxnChg chg="add mod">
          <ac:chgData name="Tara Dodson" userId="748f1115-c0e5-4e3a-8a80-6330581a4dce" providerId="ADAL" clId="{050A8F04-668C-4AA5-98E6-132C87CE5B25}" dt="2023-02-28T12:43:55.702" v="966" actId="1035"/>
          <ac:cxnSpMkLst>
            <pc:docMk/>
            <pc:sldMk cId="2204043235" sldId="325"/>
            <ac:cxnSpMk id="7" creationId="{10D761FF-9D13-5961-3DEE-766DC9E18CD4}"/>
          </ac:cxnSpMkLst>
        </pc:cxnChg>
        <pc:cxnChg chg="add mod">
          <ac:chgData name="Tara Dodson" userId="748f1115-c0e5-4e3a-8a80-6330581a4dce" providerId="ADAL" clId="{050A8F04-668C-4AA5-98E6-132C87CE5B25}" dt="2023-02-28T12:43:51.143" v="944" actId="1036"/>
          <ac:cxnSpMkLst>
            <pc:docMk/>
            <pc:sldMk cId="2204043235" sldId="325"/>
            <ac:cxnSpMk id="10" creationId="{5BC65C3F-9F29-6617-2F28-11062F6B8E28}"/>
          </ac:cxnSpMkLst>
        </pc:cxnChg>
      </pc:sldChg>
      <pc:sldChg chg="add del">
        <pc:chgData name="Tara Dodson" userId="748f1115-c0e5-4e3a-8a80-6330581a4dce" providerId="ADAL" clId="{050A8F04-668C-4AA5-98E6-132C87CE5B25}" dt="2023-02-28T12:17:02.259" v="250" actId="47"/>
        <pc:sldMkLst>
          <pc:docMk/>
          <pc:sldMk cId="2827849431" sldId="326"/>
        </pc:sldMkLst>
      </pc:sldChg>
      <pc:sldChg chg="delSp modSp add del mod">
        <pc:chgData name="Tara Dodson" userId="748f1115-c0e5-4e3a-8a80-6330581a4dce" providerId="ADAL" clId="{050A8F04-668C-4AA5-98E6-132C87CE5B25}" dt="2023-02-28T12:16:24.478" v="244" actId="47"/>
        <pc:sldMkLst>
          <pc:docMk/>
          <pc:sldMk cId="3287004859" sldId="327"/>
        </pc:sldMkLst>
        <pc:spChg chg="del mod">
          <ac:chgData name="Tara Dodson" userId="748f1115-c0e5-4e3a-8a80-6330581a4dce" providerId="ADAL" clId="{050A8F04-668C-4AA5-98E6-132C87CE5B25}" dt="2023-02-28T12:11:58.455" v="169" actId="478"/>
          <ac:spMkLst>
            <pc:docMk/>
            <pc:sldMk cId="3287004859" sldId="327"/>
            <ac:spMk id="3" creationId="{5F44EE9A-4400-C1BC-F508-14311C790902}"/>
          </ac:spMkLst>
        </pc:spChg>
        <pc:spChg chg="del">
          <ac:chgData name="Tara Dodson" userId="748f1115-c0e5-4e3a-8a80-6330581a4dce" providerId="ADAL" clId="{050A8F04-668C-4AA5-98E6-132C87CE5B25}" dt="2023-02-28T12:11:59.671" v="170" actId="478"/>
          <ac:spMkLst>
            <pc:docMk/>
            <pc:sldMk cId="3287004859" sldId="327"/>
            <ac:spMk id="4" creationId="{DFA203C5-A8B7-BD21-A037-CB0BA2B494D8}"/>
          </ac:spMkLst>
        </pc:spChg>
        <pc:picChg chg="del">
          <ac:chgData name="Tara Dodson" userId="748f1115-c0e5-4e3a-8a80-6330581a4dce" providerId="ADAL" clId="{050A8F04-668C-4AA5-98E6-132C87CE5B25}" dt="2023-02-28T12:11:53.876" v="166" actId="478"/>
          <ac:picMkLst>
            <pc:docMk/>
            <pc:sldMk cId="3287004859" sldId="327"/>
            <ac:picMk id="2" creationId="{31F1B887-452E-EBE8-979E-533CA36FD6F3}"/>
          </ac:picMkLst>
        </pc:picChg>
        <pc:cxnChg chg="del">
          <ac:chgData name="Tara Dodson" userId="748f1115-c0e5-4e3a-8a80-6330581a4dce" providerId="ADAL" clId="{050A8F04-668C-4AA5-98E6-132C87CE5B25}" dt="2023-02-28T12:11:54.223" v="167" actId="478"/>
          <ac:cxnSpMkLst>
            <pc:docMk/>
            <pc:sldMk cId="3287004859" sldId="327"/>
            <ac:cxnSpMk id="7" creationId="{10D761FF-9D13-5961-3DEE-766DC9E18CD4}"/>
          </ac:cxnSpMkLst>
        </pc:cxnChg>
        <pc:cxnChg chg="del">
          <ac:chgData name="Tara Dodson" userId="748f1115-c0e5-4e3a-8a80-6330581a4dce" providerId="ADAL" clId="{050A8F04-668C-4AA5-98E6-132C87CE5B25}" dt="2023-02-28T12:12:01.183" v="171" actId="478"/>
          <ac:cxnSpMkLst>
            <pc:docMk/>
            <pc:sldMk cId="3287004859" sldId="327"/>
            <ac:cxnSpMk id="10" creationId="{5BC65C3F-9F29-6617-2F28-11062F6B8E28}"/>
          </ac:cxnSpMkLst>
        </pc:cxnChg>
      </pc:sldChg>
      <pc:sldChg chg="addSp delSp modSp add mod ord">
        <pc:chgData name="Tara Dodson" userId="748f1115-c0e5-4e3a-8a80-6330581a4dce" providerId="ADAL" clId="{050A8F04-668C-4AA5-98E6-132C87CE5B25}" dt="2023-03-07T12:56:57.308" v="2619" actId="113"/>
        <pc:sldMkLst>
          <pc:docMk/>
          <pc:sldMk cId="1803607176" sldId="328"/>
        </pc:sldMkLst>
        <pc:spChg chg="add mod">
          <ac:chgData name="Tara Dodson" userId="748f1115-c0e5-4e3a-8a80-6330581a4dce" providerId="ADAL" clId="{050A8F04-668C-4AA5-98E6-132C87CE5B25}" dt="2023-02-28T14:02:36.869" v="2507" actId="1076"/>
          <ac:spMkLst>
            <pc:docMk/>
            <pc:sldMk cId="1803607176" sldId="328"/>
            <ac:spMk id="2" creationId="{23E0F70F-A825-6EC4-5DD7-F4591677426F}"/>
          </ac:spMkLst>
        </pc:spChg>
        <pc:spChg chg="del">
          <ac:chgData name="Tara Dodson" userId="748f1115-c0e5-4e3a-8a80-6330581a4dce" providerId="ADAL" clId="{050A8F04-668C-4AA5-98E6-132C87CE5B25}" dt="2023-02-28T12:12:11.463" v="177" actId="478"/>
          <ac:spMkLst>
            <pc:docMk/>
            <pc:sldMk cId="1803607176" sldId="328"/>
            <ac:spMk id="3" creationId="{DA584EDD-63BB-4457-B919-90BE126DA5D8}"/>
          </ac:spMkLst>
        </pc:spChg>
        <pc:spChg chg="add mod">
          <ac:chgData name="Tara Dodson" userId="748f1115-c0e5-4e3a-8a80-6330581a4dce" providerId="ADAL" clId="{050A8F04-668C-4AA5-98E6-132C87CE5B25}" dt="2023-03-07T12:56:57.308" v="2619" actId="113"/>
          <ac:spMkLst>
            <pc:docMk/>
            <pc:sldMk cId="1803607176" sldId="328"/>
            <ac:spMk id="6" creationId="{6F5B739D-B0F5-C9CF-CBE5-F0CFB8AAD390}"/>
          </ac:spMkLst>
        </pc:spChg>
        <pc:spChg chg="del">
          <ac:chgData name="Tara Dodson" userId="748f1115-c0e5-4e3a-8a80-6330581a4dce" providerId="ADAL" clId="{050A8F04-668C-4AA5-98E6-132C87CE5B25}" dt="2023-02-28T12:12:13.590" v="178" actId="478"/>
          <ac:spMkLst>
            <pc:docMk/>
            <pc:sldMk cId="1803607176" sldId="328"/>
            <ac:spMk id="10" creationId="{6FD2A125-6385-9D80-EFC1-86ECE263A673}"/>
          </ac:spMkLst>
        </pc:spChg>
        <pc:picChg chg="add mod">
          <ac:chgData name="Tara Dodson" userId="748f1115-c0e5-4e3a-8a80-6330581a4dce" providerId="ADAL" clId="{050A8F04-668C-4AA5-98E6-132C87CE5B25}" dt="2023-02-28T14:02:18.360" v="2505" actId="1076"/>
          <ac:picMkLst>
            <pc:docMk/>
            <pc:sldMk cId="1803607176" sldId="328"/>
            <ac:picMk id="4" creationId="{F180A1D8-FE9F-B38F-3378-42CB82DACBED}"/>
          </ac:picMkLst>
        </pc:picChg>
        <pc:picChg chg="add del mod">
          <ac:chgData name="Tara Dodson" userId="748f1115-c0e5-4e3a-8a80-6330581a4dce" providerId="ADAL" clId="{050A8F04-668C-4AA5-98E6-132C87CE5B25}" dt="2023-02-28T14:01:15.287" v="2465" actId="478"/>
          <ac:picMkLst>
            <pc:docMk/>
            <pc:sldMk cId="1803607176" sldId="328"/>
            <ac:picMk id="5" creationId="{D9E651AC-EF40-F9D1-4CF6-1FC51D7369E3}"/>
          </ac:picMkLst>
        </pc:picChg>
        <pc:picChg chg="del">
          <ac:chgData name="Tara Dodson" userId="748f1115-c0e5-4e3a-8a80-6330581a4dce" providerId="ADAL" clId="{050A8F04-668C-4AA5-98E6-132C87CE5B25}" dt="2023-02-28T12:12:09.270" v="176" actId="478"/>
          <ac:picMkLst>
            <pc:docMk/>
            <pc:sldMk cId="1803607176" sldId="328"/>
            <ac:picMk id="7" creationId="{0AB45FB5-F49C-1F2A-D40F-11F6687CAAF8}"/>
          </ac:picMkLst>
        </pc:picChg>
        <pc:picChg chg="del">
          <ac:chgData name="Tara Dodson" userId="748f1115-c0e5-4e3a-8a80-6330581a4dce" providerId="ADAL" clId="{050A8F04-668C-4AA5-98E6-132C87CE5B25}" dt="2023-02-28T12:12:08.158" v="175" actId="478"/>
          <ac:picMkLst>
            <pc:docMk/>
            <pc:sldMk cId="1803607176" sldId="328"/>
            <ac:picMk id="8" creationId="{25110F3D-9058-5F97-AE8A-2A6E2CDAAA80}"/>
          </ac:picMkLst>
        </pc:picChg>
        <pc:picChg chg="del">
          <ac:chgData name="Tara Dodson" userId="748f1115-c0e5-4e3a-8a80-6330581a4dce" providerId="ADAL" clId="{050A8F04-668C-4AA5-98E6-132C87CE5B25}" dt="2023-02-28T12:12:14.471" v="179" actId="478"/>
          <ac:picMkLst>
            <pc:docMk/>
            <pc:sldMk cId="1803607176" sldId="328"/>
            <ac:picMk id="9" creationId="{B75EB2F3-5C6A-462D-B9A4-B7D07CBFB990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7T12:56:52.935" v="2618" actId="113"/>
        <pc:sldMkLst>
          <pc:docMk/>
          <pc:sldMk cId="632313346" sldId="329"/>
        </pc:sldMkLst>
        <pc:spChg chg="add del mod ord">
          <ac:chgData name="Tara Dodson" userId="748f1115-c0e5-4e3a-8a80-6330581a4dce" providerId="ADAL" clId="{050A8F04-668C-4AA5-98E6-132C87CE5B25}" dt="2023-03-07T12:56:52.935" v="2618" actId="113"/>
          <ac:spMkLst>
            <pc:docMk/>
            <pc:sldMk cId="632313346" sldId="329"/>
            <ac:spMk id="4" creationId="{062C834C-4296-7E55-13FC-6139E46DCCDD}"/>
          </ac:spMkLst>
        </pc:spChg>
        <pc:spChg chg="add mod">
          <ac:chgData name="Tara Dodson" userId="748f1115-c0e5-4e3a-8a80-6330581a4dce" providerId="ADAL" clId="{050A8F04-668C-4AA5-98E6-132C87CE5B25}" dt="2023-02-28T12:20:06.855" v="298" actId="1076"/>
          <ac:spMkLst>
            <pc:docMk/>
            <pc:sldMk cId="632313346" sldId="329"/>
            <ac:spMk id="6" creationId="{B7C06296-9009-A8E2-6319-3F8BF2EBFDCF}"/>
          </ac:spMkLst>
        </pc:spChg>
        <pc:spChg chg="add del mod ord">
          <ac:chgData name="Tara Dodson" userId="748f1115-c0e5-4e3a-8a80-6330581a4dce" providerId="ADAL" clId="{050A8F04-668C-4AA5-98E6-132C87CE5B25}" dt="2023-02-28T12:21:02.175" v="333" actId="478"/>
          <ac:spMkLst>
            <pc:docMk/>
            <pc:sldMk cId="632313346" sldId="329"/>
            <ac:spMk id="7" creationId="{9072E8F5-1DFA-715C-AC4B-DD139EAB5830}"/>
          </ac:spMkLst>
        </pc:spChg>
        <pc:picChg chg="add mod">
          <ac:chgData name="Tara Dodson" userId="748f1115-c0e5-4e3a-8a80-6330581a4dce" providerId="ADAL" clId="{050A8F04-668C-4AA5-98E6-132C87CE5B25}" dt="2023-02-28T12:13:57.498" v="200" actId="1076"/>
          <ac:picMkLst>
            <pc:docMk/>
            <pc:sldMk cId="632313346" sldId="329"/>
            <ac:picMk id="3" creationId="{A7A3C04E-5016-C829-9B04-998D509F29D1}"/>
          </ac:picMkLst>
        </pc:picChg>
        <pc:picChg chg="del">
          <ac:chgData name="Tara Dodson" userId="748f1115-c0e5-4e3a-8a80-6330581a4dce" providerId="ADAL" clId="{050A8F04-668C-4AA5-98E6-132C87CE5B25}" dt="2023-02-28T12:13:33.303" v="190" actId="478"/>
          <ac:picMkLst>
            <pc:docMk/>
            <pc:sldMk cId="632313346" sldId="329"/>
            <ac:picMk id="8" creationId="{D02BA149-F540-45AC-89B2-B3963670C53E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7T12:56:49.041" v="2617" actId="113"/>
        <pc:sldMkLst>
          <pc:docMk/>
          <pc:sldMk cId="1937636960" sldId="330"/>
        </pc:sldMkLst>
        <pc:spChg chg="add mod">
          <ac:chgData name="Tara Dodson" userId="748f1115-c0e5-4e3a-8a80-6330581a4dce" providerId="ADAL" clId="{050A8F04-668C-4AA5-98E6-132C87CE5B25}" dt="2023-03-07T12:56:49.041" v="2617" actId="113"/>
          <ac:spMkLst>
            <pc:docMk/>
            <pc:sldMk cId="1937636960" sldId="330"/>
            <ac:spMk id="4" creationId="{9D0D8E08-3FCC-31EA-7DF3-E2EB3FDE50C3}"/>
          </ac:spMkLst>
        </pc:spChg>
        <pc:spChg chg="add mod">
          <ac:chgData name="Tara Dodson" userId="748f1115-c0e5-4e3a-8a80-6330581a4dce" providerId="ADAL" clId="{050A8F04-668C-4AA5-98E6-132C87CE5B25}" dt="2023-02-28T14:08:35.410" v="2521" actId="688"/>
          <ac:spMkLst>
            <pc:docMk/>
            <pc:sldMk cId="1937636960" sldId="330"/>
            <ac:spMk id="7" creationId="{2DBF63F4-3A22-2DD9-1A93-CA887AC4FB15}"/>
          </ac:spMkLst>
        </pc:spChg>
        <pc:picChg chg="add mod">
          <ac:chgData name="Tara Dodson" userId="748f1115-c0e5-4e3a-8a80-6330581a4dce" providerId="ADAL" clId="{050A8F04-668C-4AA5-98E6-132C87CE5B25}" dt="2023-02-28T12:14:23.411" v="205" actId="1076"/>
          <ac:picMkLst>
            <pc:docMk/>
            <pc:sldMk cId="1937636960" sldId="330"/>
            <ac:picMk id="3" creationId="{1A0188C2-CFAE-E814-B5EA-40043929F77E}"/>
          </ac:picMkLst>
        </pc:picChg>
        <pc:picChg chg="add del mod">
          <ac:chgData name="Tara Dodson" userId="748f1115-c0e5-4e3a-8a80-6330581a4dce" providerId="ADAL" clId="{050A8F04-668C-4AA5-98E6-132C87CE5B25}" dt="2023-02-28T14:07:36.648" v="2512" actId="478"/>
          <ac:picMkLst>
            <pc:docMk/>
            <pc:sldMk cId="1937636960" sldId="330"/>
            <ac:picMk id="5" creationId="{5007F0F9-D414-3CFF-3140-A1CB8AE575EE}"/>
          </ac:picMkLst>
        </pc:picChg>
        <pc:picChg chg="add mod">
          <ac:chgData name="Tara Dodson" userId="748f1115-c0e5-4e3a-8a80-6330581a4dce" providerId="ADAL" clId="{050A8F04-668C-4AA5-98E6-132C87CE5B25}" dt="2023-02-28T14:08:01.469" v="2515" actId="1076"/>
          <ac:picMkLst>
            <pc:docMk/>
            <pc:sldMk cId="1937636960" sldId="330"/>
            <ac:picMk id="6" creationId="{AD51EBB3-A1E6-E529-8164-408447374F32}"/>
          </ac:picMkLst>
        </pc:picChg>
        <pc:picChg chg="del">
          <ac:chgData name="Tara Dodson" userId="748f1115-c0e5-4e3a-8a80-6330581a4dce" providerId="ADAL" clId="{050A8F04-668C-4AA5-98E6-132C87CE5B25}" dt="2023-02-28T12:13:35.230" v="191" actId="478"/>
          <ac:picMkLst>
            <pc:docMk/>
            <pc:sldMk cId="1937636960" sldId="330"/>
            <ac:picMk id="8" creationId="{D02BA149-F540-45AC-89B2-B3963670C53E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1T13:27:08.424" v="2607" actId="1076"/>
        <pc:sldMkLst>
          <pc:docMk/>
          <pc:sldMk cId="2552453908" sldId="331"/>
        </pc:sldMkLst>
        <pc:spChg chg="add del mod">
          <ac:chgData name="Tara Dodson" userId="748f1115-c0e5-4e3a-8a80-6330581a4dce" providerId="ADAL" clId="{050A8F04-668C-4AA5-98E6-132C87CE5B25}" dt="2023-02-28T12:23:18.511" v="364" actId="478"/>
          <ac:spMkLst>
            <pc:docMk/>
            <pc:sldMk cId="2552453908" sldId="331"/>
            <ac:spMk id="4" creationId="{27B5C48C-867E-98B2-8A62-823DEE51ECAF}"/>
          </ac:spMkLst>
        </pc:spChg>
        <pc:spChg chg="add del mod">
          <ac:chgData name="Tara Dodson" userId="748f1115-c0e5-4e3a-8a80-6330581a4dce" providerId="ADAL" clId="{050A8F04-668C-4AA5-98E6-132C87CE5B25}" dt="2023-02-28T12:23:25.638" v="366" actId="478"/>
          <ac:spMkLst>
            <pc:docMk/>
            <pc:sldMk cId="2552453908" sldId="331"/>
            <ac:spMk id="5" creationId="{DE64CAFC-9B96-5863-6503-5BC5BBD5BE9E}"/>
          </ac:spMkLst>
        </pc:spChg>
        <pc:spChg chg="add del mod">
          <ac:chgData name="Tara Dodson" userId="748f1115-c0e5-4e3a-8a80-6330581a4dce" providerId="ADAL" clId="{050A8F04-668C-4AA5-98E6-132C87CE5B25}" dt="2023-03-01T13:26:47.245" v="2601" actId="478"/>
          <ac:spMkLst>
            <pc:docMk/>
            <pc:sldMk cId="2552453908" sldId="331"/>
            <ac:spMk id="6" creationId="{CA7942F2-D479-45E7-B465-BD42F3AFD718}"/>
          </ac:spMkLst>
        </pc:spChg>
        <pc:picChg chg="add mod">
          <ac:chgData name="Tara Dodson" userId="748f1115-c0e5-4e3a-8a80-6330581a4dce" providerId="ADAL" clId="{050A8F04-668C-4AA5-98E6-132C87CE5B25}" dt="2023-02-28T12:14:39.892" v="210" actId="1076"/>
          <ac:picMkLst>
            <pc:docMk/>
            <pc:sldMk cId="2552453908" sldId="331"/>
            <ac:picMk id="3" creationId="{F0203BF8-2DD3-C031-B68B-80CE99826761}"/>
          </ac:picMkLst>
        </pc:picChg>
        <pc:picChg chg="add mod ord">
          <ac:chgData name="Tara Dodson" userId="748f1115-c0e5-4e3a-8a80-6330581a4dce" providerId="ADAL" clId="{050A8F04-668C-4AA5-98E6-132C87CE5B25}" dt="2023-03-01T13:27:08.424" v="2607" actId="1076"/>
          <ac:picMkLst>
            <pc:docMk/>
            <pc:sldMk cId="2552453908" sldId="331"/>
            <ac:picMk id="4" creationId="{0551A609-DEB7-3939-D35F-9268CB3F0115}"/>
          </ac:picMkLst>
        </pc:picChg>
        <pc:picChg chg="del">
          <ac:chgData name="Tara Dodson" userId="748f1115-c0e5-4e3a-8a80-6330581a4dce" providerId="ADAL" clId="{050A8F04-668C-4AA5-98E6-132C87CE5B25}" dt="2023-02-28T12:13:37.358" v="192" actId="478"/>
          <ac:picMkLst>
            <pc:docMk/>
            <pc:sldMk cId="2552453908" sldId="331"/>
            <ac:picMk id="8" creationId="{D02BA149-F540-45AC-89B2-B3963670C53E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1T13:27:31.992" v="2612" actId="166"/>
        <pc:sldMkLst>
          <pc:docMk/>
          <pc:sldMk cId="2810935397" sldId="332"/>
        </pc:sldMkLst>
        <pc:spChg chg="add del mod">
          <ac:chgData name="Tara Dodson" userId="748f1115-c0e5-4e3a-8a80-6330581a4dce" providerId="ADAL" clId="{050A8F04-668C-4AA5-98E6-132C87CE5B25}" dt="2023-02-28T12:23:46.143" v="368" actId="478"/>
          <ac:spMkLst>
            <pc:docMk/>
            <pc:sldMk cId="2810935397" sldId="332"/>
            <ac:spMk id="4" creationId="{B11F96EC-5219-E856-AB79-63FE7D38AE81}"/>
          </ac:spMkLst>
        </pc:spChg>
        <pc:spChg chg="add mod">
          <ac:chgData name="Tara Dodson" userId="748f1115-c0e5-4e3a-8a80-6330581a4dce" providerId="ADAL" clId="{050A8F04-668C-4AA5-98E6-132C87CE5B25}" dt="2023-02-28T12:23:47.014" v="369"/>
          <ac:spMkLst>
            <pc:docMk/>
            <pc:sldMk cId="2810935397" sldId="332"/>
            <ac:spMk id="5" creationId="{7BECE24F-94E8-7654-6A0C-9965BD6C4A9C}"/>
          </ac:spMkLst>
        </pc:spChg>
        <pc:picChg chg="add mod ord">
          <ac:chgData name="Tara Dodson" userId="748f1115-c0e5-4e3a-8a80-6330581a4dce" providerId="ADAL" clId="{050A8F04-668C-4AA5-98E6-132C87CE5B25}" dt="2023-03-01T13:27:24.594" v="2611" actId="1076"/>
          <ac:picMkLst>
            <pc:docMk/>
            <pc:sldMk cId="2810935397" sldId="332"/>
            <ac:picMk id="3" creationId="{CCD2E947-A88D-B8AE-6AC1-564AE12C8998}"/>
          </ac:picMkLst>
        </pc:picChg>
        <pc:picChg chg="add mod">
          <ac:chgData name="Tara Dodson" userId="748f1115-c0e5-4e3a-8a80-6330581a4dce" providerId="ADAL" clId="{050A8F04-668C-4AA5-98E6-132C87CE5B25}" dt="2023-03-01T13:27:16.204" v="2609" actId="14100"/>
          <ac:picMkLst>
            <pc:docMk/>
            <pc:sldMk cId="2810935397" sldId="332"/>
            <ac:picMk id="4" creationId="{0063DABB-F338-EE59-CFEF-E42A2CFE8747}"/>
          </ac:picMkLst>
        </pc:picChg>
        <pc:picChg chg="del">
          <ac:chgData name="Tara Dodson" userId="748f1115-c0e5-4e3a-8a80-6330581a4dce" providerId="ADAL" clId="{050A8F04-668C-4AA5-98E6-132C87CE5B25}" dt="2023-02-28T12:13:40.151" v="193" actId="478"/>
          <ac:picMkLst>
            <pc:docMk/>
            <pc:sldMk cId="2810935397" sldId="332"/>
            <ac:picMk id="8" creationId="{D02BA149-F540-45AC-89B2-B3963670C53E}"/>
          </ac:picMkLst>
        </pc:picChg>
        <pc:picChg chg="ord">
          <ac:chgData name="Tara Dodson" userId="748f1115-c0e5-4e3a-8a80-6330581a4dce" providerId="ADAL" clId="{050A8F04-668C-4AA5-98E6-132C87CE5B25}" dt="2023-03-01T13:27:31.992" v="2612" actId="166"/>
          <ac:picMkLst>
            <pc:docMk/>
            <pc:sldMk cId="2810935397" sldId="332"/>
            <ac:picMk id="11" creationId="{7DDC4167-0FAC-8C48-5B84-166862CB4EF7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1T13:27:42.663" v="2615" actId="478"/>
        <pc:sldMkLst>
          <pc:docMk/>
          <pc:sldMk cId="3873800633" sldId="333"/>
        </pc:sldMkLst>
        <pc:spChg chg="add del mod">
          <ac:chgData name="Tara Dodson" userId="748f1115-c0e5-4e3a-8a80-6330581a4dce" providerId="ADAL" clId="{050A8F04-668C-4AA5-98E6-132C87CE5B25}" dt="2023-03-01T12:16:51.664" v="2578" actId="478"/>
          <ac:spMkLst>
            <pc:docMk/>
            <pc:sldMk cId="3873800633" sldId="333"/>
            <ac:spMk id="2" creationId="{88A97517-C793-8963-E11F-F72607DE287D}"/>
          </ac:spMkLst>
        </pc:spChg>
        <pc:spChg chg="add del mod">
          <ac:chgData name="Tara Dodson" userId="748f1115-c0e5-4e3a-8a80-6330581a4dce" providerId="ADAL" clId="{050A8F04-668C-4AA5-98E6-132C87CE5B25}" dt="2023-02-28T12:23:50.311" v="370" actId="478"/>
          <ac:spMkLst>
            <pc:docMk/>
            <pc:sldMk cId="3873800633" sldId="333"/>
            <ac:spMk id="4" creationId="{0645E344-7546-5DEC-62C2-C31F637B53A4}"/>
          </ac:spMkLst>
        </pc:spChg>
        <pc:spChg chg="add del mod">
          <ac:chgData name="Tara Dodson" userId="748f1115-c0e5-4e3a-8a80-6330581a4dce" providerId="ADAL" clId="{050A8F04-668C-4AA5-98E6-132C87CE5B25}" dt="2023-03-01T13:27:42.663" v="2615" actId="478"/>
          <ac:spMkLst>
            <pc:docMk/>
            <pc:sldMk cId="3873800633" sldId="333"/>
            <ac:spMk id="5" creationId="{32BB4507-D854-F245-90CA-BE57B7F310BE}"/>
          </ac:spMkLst>
        </pc:spChg>
        <pc:grpChg chg="add mod">
          <ac:chgData name="Tara Dodson" userId="748f1115-c0e5-4e3a-8a80-6330581a4dce" providerId="ADAL" clId="{050A8F04-668C-4AA5-98E6-132C87CE5B25}" dt="2023-03-01T13:27:38.882" v="2614" actId="14100"/>
          <ac:grpSpMkLst>
            <pc:docMk/>
            <pc:sldMk cId="3873800633" sldId="333"/>
            <ac:grpSpMk id="4" creationId="{4CA2FA61-C157-1968-8C53-3BD83C10BFDC}"/>
          </ac:grpSpMkLst>
        </pc:grpChg>
        <pc:picChg chg="add mod">
          <ac:chgData name="Tara Dodson" userId="748f1115-c0e5-4e3a-8a80-6330581a4dce" providerId="ADAL" clId="{050A8F04-668C-4AA5-98E6-132C87CE5B25}" dt="2023-02-28T12:15:17.754" v="223" actId="1076"/>
          <ac:picMkLst>
            <pc:docMk/>
            <pc:sldMk cId="3873800633" sldId="333"/>
            <ac:picMk id="3" creationId="{87208553-8FED-278C-7A34-68C13F1DF824}"/>
          </ac:picMkLst>
        </pc:picChg>
        <pc:picChg chg="add mod">
          <ac:chgData name="Tara Dodson" userId="748f1115-c0e5-4e3a-8a80-6330581a4dce" providerId="ADAL" clId="{050A8F04-668C-4AA5-98E6-132C87CE5B25}" dt="2023-03-01T12:16:52.728" v="2579"/>
          <ac:picMkLst>
            <pc:docMk/>
            <pc:sldMk cId="3873800633" sldId="333"/>
            <ac:picMk id="6" creationId="{886B1DD8-111A-3FF9-E9C1-50581E2F837E}"/>
          </ac:picMkLst>
        </pc:picChg>
        <pc:picChg chg="add mod">
          <ac:chgData name="Tara Dodson" userId="748f1115-c0e5-4e3a-8a80-6330581a4dce" providerId="ADAL" clId="{050A8F04-668C-4AA5-98E6-132C87CE5B25}" dt="2023-03-01T12:16:52.728" v="2579"/>
          <ac:picMkLst>
            <pc:docMk/>
            <pc:sldMk cId="3873800633" sldId="333"/>
            <ac:picMk id="7" creationId="{8D18A342-9369-FBFB-6BC1-B1D44DA57244}"/>
          </ac:picMkLst>
        </pc:picChg>
        <pc:picChg chg="del">
          <ac:chgData name="Tara Dodson" userId="748f1115-c0e5-4e3a-8a80-6330581a4dce" providerId="ADAL" clId="{050A8F04-668C-4AA5-98E6-132C87CE5B25}" dt="2023-02-28T12:13:42.518" v="194" actId="478"/>
          <ac:picMkLst>
            <pc:docMk/>
            <pc:sldMk cId="3873800633" sldId="333"/>
            <ac:picMk id="8" creationId="{D02BA149-F540-45AC-89B2-B3963670C53E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7T12:56:44.232" v="2616" actId="113"/>
        <pc:sldMkLst>
          <pc:docMk/>
          <pc:sldMk cId="4012002044" sldId="334"/>
        </pc:sldMkLst>
        <pc:spChg chg="add del mod">
          <ac:chgData name="Tara Dodson" userId="748f1115-c0e5-4e3a-8a80-6330581a4dce" providerId="ADAL" clId="{050A8F04-668C-4AA5-98E6-132C87CE5B25}" dt="2023-02-28T12:23:56.007" v="372" actId="478"/>
          <ac:spMkLst>
            <pc:docMk/>
            <pc:sldMk cId="4012002044" sldId="334"/>
            <ac:spMk id="4" creationId="{DA542477-FEFD-9AA7-A63C-0CFC4C9B66E8}"/>
          </ac:spMkLst>
        </pc:spChg>
        <pc:spChg chg="add mod">
          <ac:chgData name="Tara Dodson" userId="748f1115-c0e5-4e3a-8a80-6330581a4dce" providerId="ADAL" clId="{050A8F04-668C-4AA5-98E6-132C87CE5B25}" dt="2023-03-07T12:56:44.232" v="2616" actId="113"/>
          <ac:spMkLst>
            <pc:docMk/>
            <pc:sldMk cId="4012002044" sldId="334"/>
            <ac:spMk id="5" creationId="{D6DED352-AD84-B1E4-06C0-BFB0F4AC773B}"/>
          </ac:spMkLst>
        </pc:spChg>
        <pc:spChg chg="add mod">
          <ac:chgData name="Tara Dodson" userId="748f1115-c0e5-4e3a-8a80-6330581a4dce" providerId="ADAL" clId="{050A8F04-668C-4AA5-98E6-132C87CE5B25}" dt="2023-03-01T11:20:36.533" v="2577" actId="1076"/>
          <ac:spMkLst>
            <pc:docMk/>
            <pc:sldMk cId="4012002044" sldId="334"/>
            <ac:spMk id="7" creationId="{70144FBF-50BB-4D8B-3B4A-47B9D7EFC546}"/>
          </ac:spMkLst>
        </pc:spChg>
        <pc:picChg chg="add mod">
          <ac:chgData name="Tara Dodson" userId="748f1115-c0e5-4e3a-8a80-6330581a4dce" providerId="ADAL" clId="{050A8F04-668C-4AA5-98E6-132C87CE5B25}" dt="2023-02-28T12:15:35.868" v="228" actId="1076"/>
          <ac:picMkLst>
            <pc:docMk/>
            <pc:sldMk cId="4012002044" sldId="334"/>
            <ac:picMk id="3" creationId="{2D20D0F3-CA37-1698-E12B-A661DF9225B2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1T12:28:42.070" v="2586" actId="1076"/>
        <pc:sldMkLst>
          <pc:docMk/>
          <pc:sldMk cId="1535909880" sldId="335"/>
        </pc:sldMkLst>
        <pc:spChg chg="add del mod">
          <ac:chgData name="Tara Dodson" userId="748f1115-c0e5-4e3a-8a80-6330581a4dce" providerId="ADAL" clId="{050A8F04-668C-4AA5-98E6-132C87CE5B25}" dt="2023-02-28T12:24:54.807" v="387" actId="478"/>
          <ac:spMkLst>
            <pc:docMk/>
            <pc:sldMk cId="1535909880" sldId="335"/>
            <ac:spMk id="4" creationId="{3CF825DD-F1D5-C8AA-12B7-E151FA2C7A32}"/>
          </ac:spMkLst>
        </pc:spChg>
        <pc:spChg chg="add mod">
          <ac:chgData name="Tara Dodson" userId="748f1115-c0e5-4e3a-8a80-6330581a4dce" providerId="ADAL" clId="{050A8F04-668C-4AA5-98E6-132C87CE5B25}" dt="2023-02-28T12:26:23.033" v="434" actId="1076"/>
          <ac:spMkLst>
            <pc:docMk/>
            <pc:sldMk cId="1535909880" sldId="335"/>
            <ac:spMk id="5" creationId="{508C9CDB-6238-26F3-6B9F-367520AAFA45}"/>
          </ac:spMkLst>
        </pc:spChg>
        <pc:spChg chg="add mod">
          <ac:chgData name="Tara Dodson" userId="748f1115-c0e5-4e3a-8a80-6330581a4dce" providerId="ADAL" clId="{050A8F04-668C-4AA5-98E6-132C87CE5B25}" dt="2023-02-28T12:37:30.081" v="890" actId="122"/>
          <ac:spMkLst>
            <pc:docMk/>
            <pc:sldMk cId="1535909880" sldId="335"/>
            <ac:spMk id="6" creationId="{FD866E44-0025-6683-2AEF-403906915BDC}"/>
          </ac:spMkLst>
        </pc:spChg>
        <pc:picChg chg="add mod">
          <ac:chgData name="Tara Dodson" userId="748f1115-c0e5-4e3a-8a80-6330581a4dce" providerId="ADAL" clId="{050A8F04-668C-4AA5-98E6-132C87CE5B25}" dt="2023-02-28T12:15:46.102" v="233" actId="1076"/>
          <ac:picMkLst>
            <pc:docMk/>
            <pc:sldMk cId="1535909880" sldId="335"/>
            <ac:picMk id="3" creationId="{BB4E296C-0DAD-25E1-FE28-EBCB9ABC1A85}"/>
          </ac:picMkLst>
        </pc:picChg>
        <pc:picChg chg="add mod">
          <ac:chgData name="Tara Dodson" userId="748f1115-c0e5-4e3a-8a80-6330581a4dce" providerId="ADAL" clId="{050A8F04-668C-4AA5-98E6-132C87CE5B25}" dt="2023-03-01T12:28:42.070" v="2586" actId="1076"/>
          <ac:picMkLst>
            <pc:docMk/>
            <pc:sldMk cId="1535909880" sldId="335"/>
            <ac:picMk id="4" creationId="{E8DCB0E9-8058-1505-0067-723BED841DE3}"/>
          </ac:picMkLst>
        </pc:picChg>
      </pc:sldChg>
      <pc:sldChg chg="addSp delSp modSp add mod">
        <pc:chgData name="Tara Dodson" userId="748f1115-c0e5-4e3a-8a80-6330581a4dce" providerId="ADAL" clId="{050A8F04-668C-4AA5-98E6-132C87CE5B25}" dt="2023-03-01T12:30:34.953" v="2600" actId="1076"/>
        <pc:sldMkLst>
          <pc:docMk/>
          <pc:sldMk cId="3056942517" sldId="336"/>
        </pc:sldMkLst>
        <pc:spChg chg="add del mod">
          <ac:chgData name="Tara Dodson" userId="748f1115-c0e5-4e3a-8a80-6330581a4dce" providerId="ADAL" clId="{050A8F04-668C-4AA5-98E6-132C87CE5B25}" dt="2023-02-28T12:25:05.287" v="389" actId="478"/>
          <ac:spMkLst>
            <pc:docMk/>
            <pc:sldMk cId="3056942517" sldId="336"/>
            <ac:spMk id="4" creationId="{2060FF16-CC67-3D5F-8114-A19408937102}"/>
          </ac:spMkLst>
        </pc:spChg>
        <pc:spChg chg="add mod">
          <ac:chgData name="Tara Dodson" userId="748f1115-c0e5-4e3a-8a80-6330581a4dce" providerId="ADAL" clId="{050A8F04-668C-4AA5-98E6-132C87CE5B25}" dt="2023-03-01T12:30:13.555" v="2592" actId="1582"/>
          <ac:spMkLst>
            <pc:docMk/>
            <pc:sldMk cId="3056942517" sldId="336"/>
            <ac:spMk id="4" creationId="{4854DC39-357E-EECF-823A-5690FF59B86C}"/>
          </ac:spMkLst>
        </pc:spChg>
        <pc:spChg chg="add mod">
          <ac:chgData name="Tara Dodson" userId="748f1115-c0e5-4e3a-8a80-6330581a4dce" providerId="ADAL" clId="{050A8F04-668C-4AA5-98E6-132C87CE5B25}" dt="2023-02-28T12:37:23.402" v="889" actId="122"/>
          <ac:spMkLst>
            <pc:docMk/>
            <pc:sldMk cId="3056942517" sldId="336"/>
            <ac:spMk id="5" creationId="{65753009-DD53-38E3-A972-DBC1A98A8BB9}"/>
          </ac:spMkLst>
        </pc:spChg>
        <pc:spChg chg="add mod">
          <ac:chgData name="Tara Dodson" userId="748f1115-c0e5-4e3a-8a80-6330581a4dce" providerId="ADAL" clId="{050A8F04-668C-4AA5-98E6-132C87CE5B25}" dt="2023-03-01T12:30:19.477" v="2594" actId="1076"/>
          <ac:spMkLst>
            <pc:docMk/>
            <pc:sldMk cId="3056942517" sldId="336"/>
            <ac:spMk id="6" creationId="{6B1BE2C4-D21C-7787-66A0-122A4EE8FDE2}"/>
          </ac:spMkLst>
        </pc:spChg>
        <pc:spChg chg="add del mod">
          <ac:chgData name="Tara Dodson" userId="748f1115-c0e5-4e3a-8a80-6330581a4dce" providerId="ADAL" clId="{050A8F04-668C-4AA5-98E6-132C87CE5B25}" dt="2023-02-28T12:26:28.351" v="435" actId="478"/>
          <ac:spMkLst>
            <pc:docMk/>
            <pc:sldMk cId="3056942517" sldId="336"/>
            <ac:spMk id="6" creationId="{707925DB-A48D-B5BC-6CF9-08F484CB6BD7}"/>
          </ac:spMkLst>
        </pc:spChg>
        <pc:spChg chg="add mod">
          <ac:chgData name="Tara Dodson" userId="748f1115-c0e5-4e3a-8a80-6330581a4dce" providerId="ADAL" clId="{050A8F04-668C-4AA5-98E6-132C87CE5B25}" dt="2023-02-28T12:26:29.287" v="436"/>
          <ac:spMkLst>
            <pc:docMk/>
            <pc:sldMk cId="3056942517" sldId="336"/>
            <ac:spMk id="7" creationId="{F3A99156-F99B-2FB5-2F83-7C2C6EC09E4E}"/>
          </ac:spMkLst>
        </pc:spChg>
        <pc:spChg chg="add mod">
          <ac:chgData name="Tara Dodson" userId="748f1115-c0e5-4e3a-8a80-6330581a4dce" providerId="ADAL" clId="{050A8F04-668C-4AA5-98E6-132C87CE5B25}" dt="2023-03-01T12:30:23.879" v="2596" actId="1076"/>
          <ac:spMkLst>
            <pc:docMk/>
            <pc:sldMk cId="3056942517" sldId="336"/>
            <ac:spMk id="8" creationId="{44943DD8-E0C1-79BE-08CD-280C686DD2D6}"/>
          </ac:spMkLst>
        </pc:spChg>
        <pc:spChg chg="add mod">
          <ac:chgData name="Tara Dodson" userId="748f1115-c0e5-4e3a-8a80-6330581a4dce" providerId="ADAL" clId="{050A8F04-668C-4AA5-98E6-132C87CE5B25}" dt="2023-03-01T12:30:34.953" v="2600" actId="1076"/>
          <ac:spMkLst>
            <pc:docMk/>
            <pc:sldMk cId="3056942517" sldId="336"/>
            <ac:spMk id="9" creationId="{75AED5A5-4DEA-CC29-4B93-663B210287D2}"/>
          </ac:spMkLst>
        </pc:spChg>
        <pc:picChg chg="add mod">
          <ac:chgData name="Tara Dodson" userId="748f1115-c0e5-4e3a-8a80-6330581a4dce" providerId="ADAL" clId="{050A8F04-668C-4AA5-98E6-132C87CE5B25}" dt="2023-03-01T12:30:27.911" v="2599" actId="1076"/>
          <ac:picMkLst>
            <pc:docMk/>
            <pc:sldMk cId="3056942517" sldId="336"/>
            <ac:picMk id="2" creationId="{7185AF8F-2272-3BF9-F80F-78977EFC7167}"/>
          </ac:picMkLst>
        </pc:picChg>
        <pc:picChg chg="add mod">
          <ac:chgData name="Tara Dodson" userId="748f1115-c0e5-4e3a-8a80-6330581a4dce" providerId="ADAL" clId="{050A8F04-668C-4AA5-98E6-132C87CE5B25}" dt="2023-02-28T12:16:03.555" v="237" actId="1076"/>
          <ac:picMkLst>
            <pc:docMk/>
            <pc:sldMk cId="3056942517" sldId="336"/>
            <ac:picMk id="3" creationId="{425A6A4B-B782-5412-E0FE-7F48787BF06C}"/>
          </ac:picMkLst>
        </pc:picChg>
      </pc:sldChg>
      <pc:sldChg chg="addSp modSp add mod">
        <pc:chgData name="Tara Dodson" userId="748f1115-c0e5-4e3a-8a80-6330581a4dce" providerId="ADAL" clId="{050A8F04-668C-4AA5-98E6-132C87CE5B25}" dt="2023-02-28T12:43:11.164" v="920" actId="14100"/>
        <pc:sldMkLst>
          <pc:docMk/>
          <pc:sldMk cId="2807431641" sldId="337"/>
        </pc:sldMkLst>
        <pc:spChg chg="add mod">
          <ac:chgData name="Tara Dodson" userId="748f1115-c0e5-4e3a-8a80-6330581a4dce" providerId="ADAL" clId="{050A8F04-668C-4AA5-98E6-132C87CE5B25}" dt="2023-02-28T12:37:18.407" v="888" actId="122"/>
          <ac:spMkLst>
            <pc:docMk/>
            <pc:sldMk cId="2807431641" sldId="337"/>
            <ac:spMk id="4" creationId="{B6C6C31B-4D5E-78A5-A9CA-C05BC5D8FEB1}"/>
          </ac:spMkLst>
        </pc:spChg>
        <pc:spChg chg="add mod">
          <ac:chgData name="Tara Dodson" userId="748f1115-c0e5-4e3a-8a80-6330581a4dce" providerId="ADAL" clId="{050A8F04-668C-4AA5-98E6-132C87CE5B25}" dt="2023-02-28T12:43:11.164" v="920" actId="14100"/>
          <ac:spMkLst>
            <pc:docMk/>
            <pc:sldMk cId="2807431641" sldId="337"/>
            <ac:spMk id="5" creationId="{6E6C363D-80DE-0BEB-09D9-F8CD004FE486}"/>
          </ac:spMkLst>
        </pc:spChg>
        <pc:picChg chg="add mod">
          <ac:chgData name="Tara Dodson" userId="748f1115-c0e5-4e3a-8a80-6330581a4dce" providerId="ADAL" clId="{050A8F04-668C-4AA5-98E6-132C87CE5B25}" dt="2023-02-28T12:16:14.644" v="242" actId="1076"/>
          <ac:picMkLst>
            <pc:docMk/>
            <pc:sldMk cId="2807431641" sldId="337"/>
            <ac:picMk id="3" creationId="{98D5B7EB-1556-34D0-D58F-80E31BEED249}"/>
          </ac:picMkLst>
        </pc:picChg>
      </pc:sldChg>
      <pc:sldChg chg="addSp delSp modSp add mod">
        <pc:chgData name="Tara Dodson" userId="748f1115-c0e5-4e3a-8a80-6330581a4dce" providerId="ADAL" clId="{050A8F04-668C-4AA5-98E6-132C87CE5B25}" dt="2023-02-28T12:42:54.617" v="914" actId="403"/>
        <pc:sldMkLst>
          <pc:docMk/>
          <pc:sldMk cId="3437176609" sldId="338"/>
        </pc:sldMkLst>
        <pc:spChg chg="add mod">
          <ac:chgData name="Tara Dodson" userId="748f1115-c0e5-4e3a-8a80-6330581a4dce" providerId="ADAL" clId="{050A8F04-668C-4AA5-98E6-132C87CE5B25}" dt="2023-02-28T12:37:08.548" v="887" actId="122"/>
          <ac:spMkLst>
            <pc:docMk/>
            <pc:sldMk cId="3437176609" sldId="338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42:54.617" v="914" actId="403"/>
          <ac:spMkLst>
            <pc:docMk/>
            <pc:sldMk cId="3437176609" sldId="338"/>
            <ac:spMk id="4" creationId="{8A2F3E11-5448-D894-E0A9-1B41D9D53188}"/>
          </ac:spMkLst>
        </pc:spChg>
        <pc:spChg chg="add del mod">
          <ac:chgData name="Tara Dodson" userId="748f1115-c0e5-4e3a-8a80-6330581a4dce" providerId="ADAL" clId="{050A8F04-668C-4AA5-98E6-132C87CE5B25}" dt="2023-02-28T12:30:16.205" v="490"/>
          <ac:spMkLst>
            <pc:docMk/>
            <pc:sldMk cId="3437176609" sldId="338"/>
            <ac:spMk id="7" creationId="{F1F6C579-9961-7163-A6EC-6EC921263232}"/>
          </ac:spMkLst>
        </pc:spChg>
        <pc:picChg chg="add mod">
          <ac:chgData name="Tara Dodson" userId="748f1115-c0e5-4e3a-8a80-6330581a4dce" providerId="ADAL" clId="{050A8F04-668C-4AA5-98E6-132C87CE5B25}" dt="2023-02-28T12:27:58.305" v="467" actId="962"/>
          <ac:picMkLst>
            <pc:docMk/>
            <pc:sldMk cId="3437176609" sldId="338"/>
            <ac:picMk id="6" creationId="{33A541C8-3F88-7E43-1DDA-CCAE5CA5EE0B}"/>
          </ac:picMkLst>
        </pc:picChg>
      </pc:sldChg>
      <pc:sldChg chg="addSp delSp modSp add mod">
        <pc:chgData name="Tara Dodson" userId="748f1115-c0e5-4e3a-8a80-6330581a4dce" providerId="ADAL" clId="{050A8F04-668C-4AA5-98E6-132C87CE5B25}" dt="2023-02-28T12:42:46.996" v="913" actId="403"/>
        <pc:sldMkLst>
          <pc:docMk/>
          <pc:sldMk cId="742818635" sldId="339"/>
        </pc:sldMkLst>
        <pc:spChg chg="mod">
          <ac:chgData name="Tara Dodson" userId="748f1115-c0e5-4e3a-8a80-6330581a4dce" providerId="ADAL" clId="{050A8F04-668C-4AA5-98E6-132C87CE5B25}" dt="2023-02-28T12:37:02.864" v="886" actId="122"/>
          <ac:spMkLst>
            <pc:docMk/>
            <pc:sldMk cId="742818635" sldId="339"/>
            <ac:spMk id="2" creationId="{63179BE8-4A9C-EB8D-44A9-3D0C2657F12A}"/>
          </ac:spMkLst>
        </pc:spChg>
        <pc:spChg chg="del">
          <ac:chgData name="Tara Dodson" userId="748f1115-c0e5-4e3a-8a80-6330581a4dce" providerId="ADAL" clId="{050A8F04-668C-4AA5-98E6-132C87CE5B25}" dt="2023-02-28T12:28:40.256" v="469" actId="478"/>
          <ac:spMkLst>
            <pc:docMk/>
            <pc:sldMk cId="742818635" sldId="339"/>
            <ac:spMk id="4" creationId="{8A2F3E11-5448-D894-E0A9-1B41D9D53188}"/>
          </ac:spMkLst>
        </pc:spChg>
        <pc:spChg chg="add mod">
          <ac:chgData name="Tara Dodson" userId="748f1115-c0e5-4e3a-8a80-6330581a4dce" providerId="ADAL" clId="{050A8F04-668C-4AA5-98E6-132C87CE5B25}" dt="2023-02-28T12:42:46.996" v="913" actId="403"/>
          <ac:spMkLst>
            <pc:docMk/>
            <pc:sldMk cId="742818635" sldId="339"/>
            <ac:spMk id="5" creationId="{A09D541A-069F-432C-0D47-5962DBE984B2}"/>
          </ac:spMkLst>
        </pc:spChg>
        <pc:spChg chg="add del mod">
          <ac:chgData name="Tara Dodson" userId="748f1115-c0e5-4e3a-8a80-6330581a4dce" providerId="ADAL" clId="{050A8F04-668C-4AA5-98E6-132C87CE5B25}" dt="2023-02-28T12:30:32.154" v="496"/>
          <ac:spMkLst>
            <pc:docMk/>
            <pc:sldMk cId="742818635" sldId="339"/>
            <ac:spMk id="7" creationId="{61E2352B-17FD-5657-2906-81A63A432F86}"/>
          </ac:spMkLst>
        </pc:spChg>
        <pc:spChg chg="add del mod">
          <ac:chgData name="Tara Dodson" userId="748f1115-c0e5-4e3a-8a80-6330581a4dce" providerId="ADAL" clId="{050A8F04-668C-4AA5-98E6-132C87CE5B25}" dt="2023-02-28T12:30:39.492" v="499"/>
          <ac:spMkLst>
            <pc:docMk/>
            <pc:sldMk cId="742818635" sldId="339"/>
            <ac:spMk id="8" creationId="{1637F1DB-999E-9118-84C8-3663DE500ACA}"/>
          </ac:spMkLst>
        </pc:spChg>
        <pc:picChg chg="add mod">
          <ac:chgData name="Tara Dodson" userId="748f1115-c0e5-4e3a-8a80-6330581a4dce" providerId="ADAL" clId="{050A8F04-668C-4AA5-98E6-132C87CE5B25}" dt="2023-02-28T12:29:32.269" v="485" actId="14100"/>
          <ac:picMkLst>
            <pc:docMk/>
            <pc:sldMk cId="742818635" sldId="339"/>
            <ac:picMk id="3" creationId="{DFD14825-2D7D-EF21-97EC-77D6448D63BC}"/>
          </ac:picMkLst>
        </pc:picChg>
        <pc:picChg chg="del">
          <ac:chgData name="Tara Dodson" userId="748f1115-c0e5-4e3a-8a80-6330581a4dce" providerId="ADAL" clId="{050A8F04-668C-4AA5-98E6-132C87CE5B25}" dt="2023-02-28T12:28:42.190" v="470" actId="478"/>
          <ac:picMkLst>
            <pc:docMk/>
            <pc:sldMk cId="742818635" sldId="339"/>
            <ac:picMk id="6" creationId="{33A541C8-3F88-7E43-1DDA-CCAE5CA5EE0B}"/>
          </ac:picMkLst>
        </pc:picChg>
      </pc:sldChg>
      <pc:sldChg chg="addSp modSp add mod">
        <pc:chgData name="Tara Dodson" userId="748f1115-c0e5-4e3a-8a80-6330581a4dce" providerId="ADAL" clId="{050A8F04-668C-4AA5-98E6-132C87CE5B25}" dt="2023-02-28T12:54:53.930" v="1147" actId="1076"/>
        <pc:sldMkLst>
          <pc:docMk/>
          <pc:sldMk cId="4065302370" sldId="340"/>
        </pc:sldMkLst>
        <pc:spChg chg="mod">
          <ac:chgData name="Tara Dodson" userId="748f1115-c0e5-4e3a-8a80-6330581a4dce" providerId="ADAL" clId="{050A8F04-668C-4AA5-98E6-132C87CE5B25}" dt="2023-02-28T12:32:44.207" v="589" actId="1076"/>
          <ac:spMkLst>
            <pc:docMk/>
            <pc:sldMk cId="4065302370" sldId="340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42:43.061" v="912" actId="403"/>
          <ac:spMkLst>
            <pc:docMk/>
            <pc:sldMk cId="4065302370" sldId="340"/>
            <ac:spMk id="3" creationId="{F36B58F8-247C-0F8F-4B4A-6189E4F80409}"/>
          </ac:spMkLst>
        </pc:spChg>
        <pc:picChg chg="add mod">
          <ac:chgData name="Tara Dodson" userId="748f1115-c0e5-4e3a-8a80-6330581a4dce" providerId="ADAL" clId="{050A8F04-668C-4AA5-98E6-132C87CE5B25}" dt="2023-02-28T12:54:53.930" v="1147" actId="1076"/>
          <ac:picMkLst>
            <pc:docMk/>
            <pc:sldMk cId="4065302370" sldId="340"/>
            <ac:picMk id="5" creationId="{3113ADC1-1538-67F2-A5D7-C3CD06F5620B}"/>
          </ac:picMkLst>
        </pc:picChg>
      </pc:sldChg>
      <pc:sldChg chg="addSp modSp add mod">
        <pc:chgData name="Tara Dodson" userId="748f1115-c0e5-4e3a-8a80-6330581a4dce" providerId="ADAL" clId="{050A8F04-668C-4AA5-98E6-132C87CE5B25}" dt="2023-02-28T12:55:19.086" v="1152" actId="1076"/>
        <pc:sldMkLst>
          <pc:docMk/>
          <pc:sldMk cId="719243297" sldId="341"/>
        </pc:sldMkLst>
        <pc:spChg chg="mod">
          <ac:chgData name="Tara Dodson" userId="748f1115-c0e5-4e3a-8a80-6330581a4dce" providerId="ADAL" clId="{050A8F04-668C-4AA5-98E6-132C87CE5B25}" dt="2023-02-28T12:36:50.981" v="885" actId="1076"/>
          <ac:spMkLst>
            <pc:docMk/>
            <pc:sldMk cId="719243297" sldId="341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34:24.398" v="787" actId="1076"/>
          <ac:spMkLst>
            <pc:docMk/>
            <pc:sldMk cId="719243297" sldId="341"/>
            <ac:spMk id="4" creationId="{80188F4A-E7CD-EDCD-AD05-ADA16E72D67B}"/>
          </ac:spMkLst>
        </pc:spChg>
        <pc:picChg chg="add mod">
          <ac:chgData name="Tara Dodson" userId="748f1115-c0e5-4e3a-8a80-6330581a4dce" providerId="ADAL" clId="{050A8F04-668C-4AA5-98E6-132C87CE5B25}" dt="2023-02-28T12:33:27.086" v="615" actId="1076"/>
          <ac:picMkLst>
            <pc:docMk/>
            <pc:sldMk cId="719243297" sldId="341"/>
            <ac:picMk id="3" creationId="{441A03FE-25D9-051B-8B5A-201B81E3840B}"/>
          </ac:picMkLst>
        </pc:picChg>
        <pc:picChg chg="add mod">
          <ac:chgData name="Tara Dodson" userId="748f1115-c0e5-4e3a-8a80-6330581a4dce" providerId="ADAL" clId="{050A8F04-668C-4AA5-98E6-132C87CE5B25}" dt="2023-02-28T12:55:19.086" v="1152" actId="1076"/>
          <ac:picMkLst>
            <pc:docMk/>
            <pc:sldMk cId="719243297" sldId="341"/>
            <ac:picMk id="6" creationId="{50933E56-D47B-7033-1A0A-CF772100B1DF}"/>
          </ac:picMkLst>
        </pc:picChg>
      </pc:sldChg>
      <pc:sldChg chg="addSp delSp modSp add mod">
        <pc:chgData name="Tara Dodson" userId="748f1115-c0e5-4e3a-8a80-6330581a4dce" providerId="ADAL" clId="{050A8F04-668C-4AA5-98E6-132C87CE5B25}" dt="2023-02-28T12:34:50.017" v="793" actId="1076"/>
        <pc:sldMkLst>
          <pc:docMk/>
          <pc:sldMk cId="2427547870" sldId="342"/>
        </pc:sldMkLst>
        <pc:spChg chg="del">
          <ac:chgData name="Tara Dodson" userId="748f1115-c0e5-4e3a-8a80-6330581a4dce" providerId="ADAL" clId="{050A8F04-668C-4AA5-98E6-132C87CE5B25}" dt="2023-02-28T12:34:38.727" v="788" actId="478"/>
          <ac:spMkLst>
            <pc:docMk/>
            <pc:sldMk cId="2427547870" sldId="342"/>
            <ac:spMk id="2" creationId="{63179BE8-4A9C-EB8D-44A9-3D0C2657F12A}"/>
          </ac:spMkLst>
        </pc:spChg>
        <pc:picChg chg="add mod">
          <ac:chgData name="Tara Dodson" userId="748f1115-c0e5-4e3a-8a80-6330581a4dce" providerId="ADAL" clId="{050A8F04-668C-4AA5-98E6-132C87CE5B25}" dt="2023-02-28T12:34:50.017" v="793" actId="1076"/>
          <ac:picMkLst>
            <pc:docMk/>
            <pc:sldMk cId="2427547870" sldId="342"/>
            <ac:picMk id="3" creationId="{3D6F97A8-2882-2E3E-6523-D34E51C74319}"/>
          </ac:picMkLst>
        </pc:picChg>
      </pc:sldChg>
      <pc:sldChg chg="addSp delSp modSp add mod">
        <pc:chgData name="Tara Dodson" userId="748f1115-c0e5-4e3a-8a80-6330581a4dce" providerId="ADAL" clId="{050A8F04-668C-4AA5-98E6-132C87CE5B25}" dt="2023-02-28T12:35:18.359" v="800" actId="478"/>
        <pc:sldMkLst>
          <pc:docMk/>
          <pc:sldMk cId="2568828873" sldId="343"/>
        </pc:sldMkLst>
        <pc:spChg chg="del">
          <ac:chgData name="Tara Dodson" userId="748f1115-c0e5-4e3a-8a80-6330581a4dce" providerId="ADAL" clId="{050A8F04-668C-4AA5-98E6-132C87CE5B25}" dt="2023-02-28T12:34:55.591" v="794" actId="478"/>
          <ac:spMkLst>
            <pc:docMk/>
            <pc:sldMk cId="2568828873" sldId="343"/>
            <ac:spMk id="2" creationId="{63179BE8-4A9C-EB8D-44A9-3D0C2657F12A}"/>
          </ac:spMkLst>
        </pc:spChg>
        <pc:picChg chg="add del mod">
          <ac:chgData name="Tara Dodson" userId="748f1115-c0e5-4e3a-8a80-6330581a4dce" providerId="ADAL" clId="{050A8F04-668C-4AA5-98E6-132C87CE5B25}" dt="2023-02-28T12:35:18.359" v="800" actId="478"/>
          <ac:picMkLst>
            <pc:docMk/>
            <pc:sldMk cId="2568828873" sldId="343"/>
            <ac:picMk id="3" creationId="{126D4F41-20C6-C379-014D-776D16380C48}"/>
          </ac:picMkLst>
        </pc:picChg>
        <pc:picChg chg="add mod ord">
          <ac:chgData name="Tara Dodson" userId="748f1115-c0e5-4e3a-8a80-6330581a4dce" providerId="ADAL" clId="{050A8F04-668C-4AA5-98E6-132C87CE5B25}" dt="2023-02-28T12:35:17.194" v="799" actId="167"/>
          <ac:picMkLst>
            <pc:docMk/>
            <pc:sldMk cId="2568828873" sldId="343"/>
            <ac:picMk id="4" creationId="{2527711C-FCC7-DB04-6DFF-12B05A2F0D06}"/>
          </ac:picMkLst>
        </pc:picChg>
      </pc:sldChg>
      <pc:sldChg chg="addSp modSp add mod">
        <pc:chgData name="Tara Dodson" userId="748f1115-c0e5-4e3a-8a80-6330581a4dce" providerId="ADAL" clId="{050A8F04-668C-4AA5-98E6-132C87CE5B25}" dt="2023-02-28T12:56:00.936" v="1162" actId="14100"/>
        <pc:sldMkLst>
          <pc:docMk/>
          <pc:sldMk cId="4112939366" sldId="344"/>
        </pc:sldMkLst>
        <pc:spChg chg="mod">
          <ac:chgData name="Tara Dodson" userId="748f1115-c0e5-4e3a-8a80-6330581a4dce" providerId="ADAL" clId="{050A8F04-668C-4AA5-98E6-132C87CE5B25}" dt="2023-02-28T12:36:00.762" v="836" actId="20577"/>
          <ac:spMkLst>
            <pc:docMk/>
            <pc:sldMk cId="4112939366" sldId="344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56:00.936" v="1162" actId="14100"/>
          <ac:spMkLst>
            <pc:docMk/>
            <pc:sldMk cId="4112939366" sldId="344"/>
            <ac:spMk id="3" creationId="{7C3E438E-19D6-2650-BA61-1AD6712AADE3}"/>
          </ac:spMkLst>
        </pc:spChg>
        <pc:picChg chg="add mod modCrop">
          <ac:chgData name="Tara Dodson" userId="748f1115-c0e5-4e3a-8a80-6330581a4dce" providerId="ADAL" clId="{050A8F04-668C-4AA5-98E6-132C87CE5B25}" dt="2023-02-28T12:55:58.286" v="1161" actId="1076"/>
          <ac:picMkLst>
            <pc:docMk/>
            <pc:sldMk cId="4112939366" sldId="344"/>
            <ac:picMk id="5" creationId="{D9449561-8E51-EC97-EE15-94CBBF86C510}"/>
          </ac:picMkLst>
        </pc:picChg>
      </pc:sldChg>
      <pc:sldChg chg="addSp modSp add mod">
        <pc:chgData name="Tara Dodson" userId="748f1115-c0e5-4e3a-8a80-6330581a4dce" providerId="ADAL" clId="{050A8F04-668C-4AA5-98E6-132C87CE5B25}" dt="2023-02-28T13:00:50.578" v="1205" actId="1076"/>
        <pc:sldMkLst>
          <pc:docMk/>
          <pc:sldMk cId="346479447" sldId="345"/>
        </pc:sldMkLst>
        <pc:spChg chg="mod">
          <ac:chgData name="Tara Dodson" userId="748f1115-c0e5-4e3a-8a80-6330581a4dce" providerId="ADAL" clId="{050A8F04-668C-4AA5-98E6-132C87CE5B25}" dt="2023-02-28T12:36:38.452" v="883" actId="1076"/>
          <ac:spMkLst>
            <pc:docMk/>
            <pc:sldMk cId="346479447" sldId="345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42:29.512" v="911" actId="20577"/>
          <ac:spMkLst>
            <pc:docMk/>
            <pc:sldMk cId="346479447" sldId="345"/>
            <ac:spMk id="3" creationId="{78F28F85-62F0-6882-04AC-69BE35638A60}"/>
          </ac:spMkLst>
        </pc:spChg>
        <pc:picChg chg="add mod">
          <ac:chgData name="Tara Dodson" userId="748f1115-c0e5-4e3a-8a80-6330581a4dce" providerId="ADAL" clId="{050A8F04-668C-4AA5-98E6-132C87CE5B25}" dt="2023-02-28T13:00:50.578" v="1205" actId="1076"/>
          <ac:picMkLst>
            <pc:docMk/>
            <pc:sldMk cId="346479447" sldId="345"/>
            <ac:picMk id="5" creationId="{8D067997-B473-5170-6A0D-7422947D82A8}"/>
          </ac:picMkLst>
        </pc:picChg>
      </pc:sldChg>
      <pc:sldChg chg="addSp delSp modSp add mod">
        <pc:chgData name="Tara Dodson" userId="748f1115-c0e5-4e3a-8a80-6330581a4dce" providerId="ADAL" clId="{050A8F04-668C-4AA5-98E6-132C87CE5B25}" dt="2023-02-28T12:58:46.096" v="1187" actId="1076"/>
        <pc:sldMkLst>
          <pc:docMk/>
          <pc:sldMk cId="4160609692" sldId="346"/>
        </pc:sldMkLst>
        <pc:spChg chg="mod">
          <ac:chgData name="Tara Dodson" userId="748f1115-c0e5-4e3a-8a80-6330581a4dce" providerId="ADAL" clId="{050A8F04-668C-4AA5-98E6-132C87CE5B25}" dt="2023-02-28T12:45:59.265" v="1055" actId="1076"/>
          <ac:spMkLst>
            <pc:docMk/>
            <pc:sldMk cId="4160609692" sldId="346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58:37.355" v="1185" actId="14100"/>
          <ac:spMkLst>
            <pc:docMk/>
            <pc:sldMk cId="4160609692" sldId="346"/>
            <ac:spMk id="3" creationId="{8AACC5C2-791E-1F33-FE29-7EA576378E2F}"/>
          </ac:spMkLst>
        </pc:spChg>
        <pc:picChg chg="add del mod">
          <ac:chgData name="Tara Dodson" userId="748f1115-c0e5-4e3a-8a80-6330581a4dce" providerId="ADAL" clId="{050A8F04-668C-4AA5-98E6-132C87CE5B25}" dt="2023-02-28T12:57:20.424" v="1178" actId="478"/>
          <ac:picMkLst>
            <pc:docMk/>
            <pc:sldMk cId="4160609692" sldId="346"/>
            <ac:picMk id="5" creationId="{BBD3CB55-5686-24D4-9E6E-5ADC9F1E9486}"/>
          </ac:picMkLst>
        </pc:picChg>
        <pc:picChg chg="add mod ord">
          <ac:chgData name="Tara Dodson" userId="748f1115-c0e5-4e3a-8a80-6330581a4dce" providerId="ADAL" clId="{050A8F04-668C-4AA5-98E6-132C87CE5B25}" dt="2023-02-28T12:58:46.096" v="1187" actId="1076"/>
          <ac:picMkLst>
            <pc:docMk/>
            <pc:sldMk cId="4160609692" sldId="346"/>
            <ac:picMk id="7" creationId="{FECBAEA7-6C01-1F5F-E314-FB3B1EB67C63}"/>
          </ac:picMkLst>
        </pc:picChg>
      </pc:sldChg>
      <pc:sldChg chg="addSp delSp modSp add mod">
        <pc:chgData name="Tara Dodson" userId="748f1115-c0e5-4e3a-8a80-6330581a4dce" providerId="ADAL" clId="{050A8F04-668C-4AA5-98E6-132C87CE5B25}" dt="2023-02-28T14:05:39.224" v="2508" actId="1076"/>
        <pc:sldMkLst>
          <pc:docMk/>
          <pc:sldMk cId="1707648778" sldId="347"/>
        </pc:sldMkLst>
        <pc:spChg chg="mod">
          <ac:chgData name="Tara Dodson" userId="748f1115-c0e5-4e3a-8a80-6330581a4dce" providerId="ADAL" clId="{050A8F04-668C-4AA5-98E6-132C87CE5B25}" dt="2023-02-28T12:46:34.375" v="1062" actId="1076"/>
          <ac:spMkLst>
            <pc:docMk/>
            <pc:sldMk cId="1707648778" sldId="347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4:05:39.224" v="2508" actId="1076"/>
          <ac:spMkLst>
            <pc:docMk/>
            <pc:sldMk cId="1707648778" sldId="347"/>
            <ac:spMk id="3" creationId="{B13C5A74-D348-7A61-620D-34F88E8FD98D}"/>
          </ac:spMkLst>
        </pc:spChg>
        <pc:picChg chg="add del mod">
          <ac:chgData name="Tara Dodson" userId="748f1115-c0e5-4e3a-8a80-6330581a4dce" providerId="ADAL" clId="{050A8F04-668C-4AA5-98E6-132C87CE5B25}" dt="2023-02-28T12:59:04.471" v="1192" actId="478"/>
          <ac:picMkLst>
            <pc:docMk/>
            <pc:sldMk cId="1707648778" sldId="347"/>
            <ac:picMk id="5" creationId="{D69C7D76-7DB9-8BC3-0F6A-15E645411D62}"/>
          </ac:picMkLst>
        </pc:picChg>
        <pc:picChg chg="add mod">
          <ac:chgData name="Tara Dodson" userId="748f1115-c0e5-4e3a-8a80-6330581a4dce" providerId="ADAL" clId="{050A8F04-668C-4AA5-98E6-132C87CE5B25}" dt="2023-02-28T13:00:23.448" v="1202" actId="14861"/>
          <ac:picMkLst>
            <pc:docMk/>
            <pc:sldMk cId="1707648778" sldId="347"/>
            <ac:picMk id="7" creationId="{65E74D6B-893F-130A-C113-B892BAE25EA4}"/>
          </ac:picMkLst>
        </pc:picChg>
      </pc:sldChg>
      <pc:sldChg chg="addSp delSp modSp add del mod">
        <pc:chgData name="Tara Dodson" userId="748f1115-c0e5-4e3a-8a80-6330581a4dce" providerId="ADAL" clId="{050A8F04-668C-4AA5-98E6-132C87CE5B25}" dt="2023-02-28T12:50:40.353" v="1142" actId="47"/>
        <pc:sldMkLst>
          <pc:docMk/>
          <pc:sldMk cId="1615125621" sldId="348"/>
        </pc:sldMkLst>
        <pc:spChg chg="del">
          <ac:chgData name="Tara Dodson" userId="748f1115-c0e5-4e3a-8a80-6330581a4dce" providerId="ADAL" clId="{050A8F04-668C-4AA5-98E6-132C87CE5B25}" dt="2023-02-28T12:48:13.287" v="1117" actId="478"/>
          <ac:spMkLst>
            <pc:docMk/>
            <pc:sldMk cId="1615125621" sldId="348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49:42.505" v="1125" actId="207"/>
          <ac:spMkLst>
            <pc:docMk/>
            <pc:sldMk cId="1615125621" sldId="348"/>
            <ac:spMk id="3" creationId="{DAFE9CF5-AD9D-8B62-73AD-FB51AAF7A0ED}"/>
          </ac:spMkLst>
        </pc:spChg>
      </pc:sldChg>
      <pc:sldChg chg="add del">
        <pc:chgData name="Tara Dodson" userId="748f1115-c0e5-4e3a-8a80-6330581a4dce" providerId="ADAL" clId="{050A8F04-668C-4AA5-98E6-132C87CE5B25}" dt="2023-02-28T12:48:30.328" v="1120" actId="47"/>
        <pc:sldMkLst>
          <pc:docMk/>
          <pc:sldMk cId="492877935" sldId="349"/>
        </pc:sldMkLst>
      </pc:sldChg>
      <pc:sldChg chg="add del">
        <pc:chgData name="Tara Dodson" userId="748f1115-c0e5-4e3a-8a80-6330581a4dce" providerId="ADAL" clId="{050A8F04-668C-4AA5-98E6-132C87CE5B25}" dt="2023-02-28T12:48:30.328" v="1120" actId="47"/>
        <pc:sldMkLst>
          <pc:docMk/>
          <pc:sldMk cId="871787377" sldId="350"/>
        </pc:sldMkLst>
      </pc:sldChg>
      <pc:sldChg chg="add del">
        <pc:chgData name="Tara Dodson" userId="748f1115-c0e5-4e3a-8a80-6330581a4dce" providerId="ADAL" clId="{050A8F04-668C-4AA5-98E6-132C87CE5B25}" dt="2023-02-28T12:48:30.328" v="1120" actId="47"/>
        <pc:sldMkLst>
          <pc:docMk/>
          <pc:sldMk cId="2978022688" sldId="351"/>
        </pc:sldMkLst>
      </pc:sldChg>
      <pc:sldChg chg="addSp delSp modSp add mod">
        <pc:chgData name="Tara Dodson" userId="748f1115-c0e5-4e3a-8a80-6330581a4dce" providerId="ADAL" clId="{050A8F04-668C-4AA5-98E6-132C87CE5B25}" dt="2023-02-28T14:06:40.464" v="2511" actId="1076"/>
        <pc:sldMkLst>
          <pc:docMk/>
          <pc:sldMk cId="3397067190" sldId="352"/>
        </pc:sldMkLst>
        <pc:spChg chg="mod">
          <ac:chgData name="Tara Dodson" userId="748f1115-c0e5-4e3a-8a80-6330581a4dce" providerId="ADAL" clId="{050A8F04-668C-4AA5-98E6-132C87CE5B25}" dt="2023-02-28T12:46:02.864" v="1057" actId="122"/>
          <ac:spMkLst>
            <pc:docMk/>
            <pc:sldMk cId="3397067190" sldId="352"/>
            <ac:spMk id="2" creationId="{63179BE8-4A9C-EB8D-44A9-3D0C2657F12A}"/>
          </ac:spMkLst>
        </pc:spChg>
        <pc:spChg chg="add mod">
          <ac:chgData name="Tara Dodson" userId="748f1115-c0e5-4e3a-8a80-6330581a4dce" providerId="ADAL" clId="{050A8F04-668C-4AA5-98E6-132C87CE5B25}" dt="2023-02-28T12:45:34.890" v="1025" actId="1076"/>
          <ac:spMkLst>
            <pc:docMk/>
            <pc:sldMk cId="3397067190" sldId="352"/>
            <ac:spMk id="3" creationId="{D517EAC6-545A-EAAF-81C8-71448ACC0DDA}"/>
          </ac:spMkLst>
        </pc:spChg>
        <pc:picChg chg="add mod">
          <ac:chgData name="Tara Dodson" userId="748f1115-c0e5-4e3a-8a80-6330581a4dce" providerId="ADAL" clId="{050A8F04-668C-4AA5-98E6-132C87CE5B25}" dt="2023-02-28T14:06:40.464" v="2511" actId="1076"/>
          <ac:picMkLst>
            <pc:docMk/>
            <pc:sldMk cId="3397067190" sldId="352"/>
            <ac:picMk id="4" creationId="{D2FBB111-AD2B-F3B7-FA60-5495EFA5835C}"/>
          </ac:picMkLst>
        </pc:picChg>
        <pc:picChg chg="add del mod">
          <ac:chgData name="Tara Dodson" userId="748f1115-c0e5-4e3a-8a80-6330581a4dce" providerId="ADAL" clId="{050A8F04-668C-4AA5-98E6-132C87CE5B25}" dt="2023-02-28T14:06:37.239" v="2509" actId="478"/>
          <ac:picMkLst>
            <pc:docMk/>
            <pc:sldMk cId="3397067190" sldId="352"/>
            <ac:picMk id="5" creationId="{130710C1-714E-1DFA-D78F-C9AA8408CD4F}"/>
          </ac:picMkLst>
        </pc:picChg>
      </pc:sldChg>
      <pc:sldChg chg="addSp delSp modSp add mod">
        <pc:chgData name="Tara Dodson" userId="748f1115-c0e5-4e3a-8a80-6330581a4dce" providerId="ADAL" clId="{050A8F04-668C-4AA5-98E6-132C87CE5B25}" dt="2023-02-28T12:50:37.914" v="1141" actId="1076"/>
        <pc:sldMkLst>
          <pc:docMk/>
          <pc:sldMk cId="111280776" sldId="353"/>
        </pc:sldMkLst>
        <pc:spChg chg="add mod">
          <ac:chgData name="Tara Dodson" userId="748f1115-c0e5-4e3a-8a80-6330581a4dce" providerId="ADAL" clId="{050A8F04-668C-4AA5-98E6-132C87CE5B25}" dt="2023-02-28T12:50:37.914" v="1141" actId="1076"/>
          <ac:spMkLst>
            <pc:docMk/>
            <pc:sldMk cId="111280776" sldId="353"/>
            <ac:spMk id="5" creationId="{54844436-2403-72A2-6292-C9E83AC4CBA6}"/>
          </ac:spMkLst>
        </pc:spChg>
        <pc:spChg chg="del">
          <ac:chgData name="Tara Dodson" userId="748f1115-c0e5-4e3a-8a80-6330581a4dce" providerId="ADAL" clId="{050A8F04-668C-4AA5-98E6-132C87CE5B25}" dt="2023-02-28T12:49:51.047" v="1126" actId="478"/>
          <ac:spMkLst>
            <pc:docMk/>
            <pc:sldMk cId="111280776" sldId="353"/>
            <ac:spMk id="10" creationId="{2A54F4E7-F314-F64E-8752-DB21BD0B962D}"/>
          </ac:spMkLst>
        </pc:spChg>
        <pc:picChg chg="mod">
          <ac:chgData name="Tara Dodson" userId="748f1115-c0e5-4e3a-8a80-6330581a4dce" providerId="ADAL" clId="{050A8F04-668C-4AA5-98E6-132C87CE5B25}" dt="2023-02-28T12:50:27.867" v="1139" actId="1076"/>
          <ac:picMkLst>
            <pc:docMk/>
            <pc:sldMk cId="111280776" sldId="353"/>
            <ac:picMk id="8" creationId="{A580D6EF-E9F8-3345-9DD6-F4A27DFCA1FC}"/>
          </ac:picMkLst>
        </pc:picChg>
        <pc:picChg chg="mod">
          <ac:chgData name="Tara Dodson" userId="748f1115-c0e5-4e3a-8a80-6330581a4dce" providerId="ADAL" clId="{050A8F04-668C-4AA5-98E6-132C87CE5B25}" dt="2023-02-28T12:50:10.992" v="1135" actId="1076"/>
          <ac:picMkLst>
            <pc:docMk/>
            <pc:sldMk cId="111280776" sldId="353"/>
            <ac:picMk id="14" creationId="{AEC4959E-31FA-4E9E-9C20-760C101BA7CA}"/>
          </ac:picMkLst>
        </pc:picChg>
      </pc:sldChg>
      <pc:sldChg chg="add del">
        <pc:chgData name="Tara Dodson" userId="748f1115-c0e5-4e3a-8a80-6330581a4dce" providerId="ADAL" clId="{050A8F04-668C-4AA5-98E6-132C87CE5B25}" dt="2023-02-28T12:48:56.226" v="1123" actId="47"/>
        <pc:sldMkLst>
          <pc:docMk/>
          <pc:sldMk cId="2846808864" sldId="354"/>
        </pc:sldMkLst>
      </pc:sldChg>
      <pc:sldChg chg="addSp delSp modSp add mod">
        <pc:chgData name="Tara Dodson" userId="748f1115-c0e5-4e3a-8a80-6330581a4dce" providerId="ADAL" clId="{050A8F04-668C-4AA5-98E6-132C87CE5B25}" dt="2023-02-28T13:02:15.598" v="1216" actId="1076"/>
        <pc:sldMkLst>
          <pc:docMk/>
          <pc:sldMk cId="4092724125" sldId="354"/>
        </pc:sldMkLst>
        <pc:spChg chg="add mod">
          <ac:chgData name="Tara Dodson" userId="748f1115-c0e5-4e3a-8a80-6330581a4dce" providerId="ADAL" clId="{050A8F04-668C-4AA5-98E6-132C87CE5B25}" dt="2023-02-28T13:01:52.161" v="1211" actId="1076"/>
          <ac:spMkLst>
            <pc:docMk/>
            <pc:sldMk cId="4092724125" sldId="354"/>
            <ac:spMk id="4" creationId="{80F31139-37A9-0CDD-9EF5-F8E91876495D}"/>
          </ac:spMkLst>
        </pc:spChg>
        <pc:spChg chg="del mod">
          <ac:chgData name="Tara Dodson" userId="748f1115-c0e5-4e3a-8a80-6330581a4dce" providerId="ADAL" clId="{050A8F04-668C-4AA5-98E6-132C87CE5B25}" dt="2023-02-28T13:01:47.591" v="1209" actId="478"/>
          <ac:spMkLst>
            <pc:docMk/>
            <pc:sldMk cId="4092724125" sldId="354"/>
            <ac:spMk id="10" creationId="{2A54F4E7-F314-F64E-8752-DB21BD0B962D}"/>
          </ac:spMkLst>
        </pc:spChg>
        <pc:picChg chg="add mod">
          <ac:chgData name="Tara Dodson" userId="748f1115-c0e5-4e3a-8a80-6330581a4dce" providerId="ADAL" clId="{050A8F04-668C-4AA5-98E6-132C87CE5B25}" dt="2023-02-28T13:02:15.598" v="1216" actId="1076"/>
          <ac:picMkLst>
            <pc:docMk/>
            <pc:sldMk cId="4092724125" sldId="354"/>
            <ac:picMk id="5" creationId="{9784C90C-432E-6F64-360B-A1FFF6CD4C4C}"/>
          </ac:picMkLst>
        </pc:picChg>
      </pc:sldChg>
      <pc:sldMasterChg chg="delSldLayout">
        <pc:chgData name="Tara Dodson" userId="748f1115-c0e5-4e3a-8a80-6330581a4dce" providerId="ADAL" clId="{050A8F04-668C-4AA5-98E6-132C87CE5B25}" dt="2023-02-28T10:16:15.289" v="0" actId="47"/>
        <pc:sldMasterMkLst>
          <pc:docMk/>
          <pc:sldMasterMk cId="318719275" sldId="2147484060"/>
        </pc:sldMasterMkLst>
        <pc:sldLayoutChg chg="del">
          <pc:chgData name="Tara Dodson" userId="748f1115-c0e5-4e3a-8a80-6330581a4dce" providerId="ADAL" clId="{050A8F04-668C-4AA5-98E6-132C87CE5B25}" dt="2023-02-28T10:16:15.289" v="0" actId="47"/>
          <pc:sldLayoutMkLst>
            <pc:docMk/>
            <pc:sldMasterMk cId="318719275" sldId="2147484060"/>
            <pc:sldLayoutMk cId="4077875910" sldId="2147484181"/>
          </pc:sldLayoutMkLst>
        </pc:sldLayoutChg>
      </pc:sldMasterChg>
      <pc:sldMasterChg chg="delSldLayout">
        <pc:chgData name="Tara Dodson" userId="748f1115-c0e5-4e3a-8a80-6330581a4dce" providerId="ADAL" clId="{050A8F04-668C-4AA5-98E6-132C87CE5B25}" dt="2023-02-28T12:48:30.328" v="1120" actId="47"/>
        <pc:sldMasterMkLst>
          <pc:docMk/>
          <pc:sldMasterMk cId="2631741455" sldId="2147484165"/>
        </pc:sldMasterMkLst>
        <pc:sldLayoutChg chg="del">
          <pc:chgData name="Tara Dodson" userId="748f1115-c0e5-4e3a-8a80-6330581a4dce" providerId="ADAL" clId="{050A8F04-668C-4AA5-98E6-132C87CE5B25}" dt="2023-02-28T12:48:30.328" v="1120" actId="47"/>
          <pc:sldLayoutMkLst>
            <pc:docMk/>
            <pc:sldMasterMk cId="2631741455" sldId="2147484165"/>
            <pc:sldLayoutMk cId="3596715160" sldId="2147484179"/>
          </pc:sldLayoutMkLst>
        </pc:sldLayoutChg>
        <pc:sldLayoutChg chg="del">
          <pc:chgData name="Tara Dodson" userId="748f1115-c0e5-4e3a-8a80-6330581a4dce" providerId="ADAL" clId="{050A8F04-668C-4AA5-98E6-132C87CE5B25}" dt="2023-02-28T12:48:30.328" v="1120" actId="47"/>
          <pc:sldLayoutMkLst>
            <pc:docMk/>
            <pc:sldMasterMk cId="2631741455" sldId="2147484165"/>
            <pc:sldLayoutMk cId="978287457" sldId="2147484180"/>
          </pc:sldLayoutMkLst>
        </pc:sldLayoutChg>
      </pc:sldMasterChg>
    </pc:docChg>
  </pc:docChgLst>
  <pc:docChgLst>
    <pc:chgData name="Tara Dodson" userId="748f1115-c0e5-4e3a-8a80-6330581a4dce" providerId="ADAL" clId="{26F706B8-5364-44EB-AF66-0721B0037D93}"/>
    <pc:docChg chg="undo redo custSel addSld delSld modSld sldOrd">
      <pc:chgData name="Tara Dodson" userId="748f1115-c0e5-4e3a-8a80-6330581a4dce" providerId="ADAL" clId="{26F706B8-5364-44EB-AF66-0721B0037D93}" dt="2023-04-25T11:08:04.460" v="4025" actId="20577"/>
      <pc:docMkLst>
        <pc:docMk/>
      </pc:docMkLst>
      <pc:sldChg chg="add">
        <pc:chgData name="Tara Dodson" userId="748f1115-c0e5-4e3a-8a80-6330581a4dce" providerId="ADAL" clId="{26F706B8-5364-44EB-AF66-0721B0037D93}" dt="2023-04-25T09:25:03.428" v="73"/>
        <pc:sldMkLst>
          <pc:docMk/>
          <pc:sldMk cId="2996853866" sldId="259"/>
        </pc:sldMkLst>
      </pc:sldChg>
      <pc:sldChg chg="add">
        <pc:chgData name="Tara Dodson" userId="748f1115-c0e5-4e3a-8a80-6330581a4dce" providerId="ADAL" clId="{26F706B8-5364-44EB-AF66-0721B0037D93}" dt="2023-04-25T09:24:54.971" v="72"/>
        <pc:sldMkLst>
          <pc:docMk/>
          <pc:sldMk cId="3565533365" sldId="267"/>
        </pc:sldMkLst>
      </pc:sldChg>
      <pc:sldChg chg="delSp add del setBg delDesignElem">
        <pc:chgData name="Tara Dodson" userId="748f1115-c0e5-4e3a-8a80-6330581a4dce" providerId="ADAL" clId="{26F706B8-5364-44EB-AF66-0721B0037D93}" dt="2023-04-25T11:02:04.427" v="3968" actId="47"/>
        <pc:sldMkLst>
          <pc:docMk/>
          <pc:sldMk cId="3987690312" sldId="281"/>
        </pc:sldMkLst>
        <pc:spChg chg="del">
          <ac:chgData name="Tara Dodson" userId="748f1115-c0e5-4e3a-8a80-6330581a4dce" providerId="ADAL" clId="{26F706B8-5364-44EB-AF66-0721B0037D93}" dt="2023-04-25T11:01:51.719" v="3965"/>
          <ac:spMkLst>
            <pc:docMk/>
            <pc:sldMk cId="3987690312" sldId="281"/>
            <ac:spMk id="9" creationId="{1DB7C82F-AB7E-4F0C-B829-FA1B9C415180}"/>
          </ac:spMkLst>
        </pc:spChg>
      </pc:sldChg>
      <pc:sldChg chg="delSp modSp add mod setBg delDesignElem">
        <pc:chgData name="Tara Dodson" userId="748f1115-c0e5-4e3a-8a80-6330581a4dce" providerId="ADAL" clId="{26F706B8-5364-44EB-AF66-0721B0037D93}" dt="2023-04-25T11:02:20.199" v="3979" actId="1076"/>
        <pc:sldMkLst>
          <pc:docMk/>
          <pc:sldMk cId="1508993669" sldId="289"/>
        </pc:sldMkLst>
        <pc:spChg chg="mod">
          <ac:chgData name="Tara Dodson" userId="748f1115-c0e5-4e3a-8a80-6330581a4dce" providerId="ADAL" clId="{26F706B8-5364-44EB-AF66-0721B0037D93}" dt="2023-04-25T11:02:20.199" v="3979" actId="1076"/>
          <ac:spMkLst>
            <pc:docMk/>
            <pc:sldMk cId="1508993669" sldId="289"/>
            <ac:spMk id="8" creationId="{75F36B41-BAA9-FD40-A1D4-99826A7516CF}"/>
          </ac:spMkLst>
        </pc:spChg>
        <pc:spChg chg="del">
          <ac:chgData name="Tara Dodson" userId="748f1115-c0e5-4e3a-8a80-6330581a4dce" providerId="ADAL" clId="{26F706B8-5364-44EB-AF66-0721B0037D93}" dt="2023-04-25T11:02:01.559" v="3967"/>
          <ac:spMkLst>
            <pc:docMk/>
            <pc:sldMk cId="1508993669" sldId="289"/>
            <ac:spMk id="9" creationId="{9B7AD9F6-8CE7-4299-8FC6-328F4DCD3FF9}"/>
          </ac:spMkLst>
        </pc:spChg>
        <pc:spChg chg="del">
          <ac:chgData name="Tara Dodson" userId="748f1115-c0e5-4e3a-8a80-6330581a4dce" providerId="ADAL" clId="{26F706B8-5364-44EB-AF66-0721B0037D93}" dt="2023-04-25T11:02:01.559" v="3967"/>
          <ac:spMkLst>
            <pc:docMk/>
            <pc:sldMk cId="1508993669" sldId="289"/>
            <ac:spMk id="11" creationId="{F49775AF-8896-43EE-92C6-83497D6DC56F}"/>
          </ac:spMkLst>
        </pc:spChg>
      </pc:sldChg>
      <pc:sldChg chg="modSp mod">
        <pc:chgData name="Tara Dodson" userId="748f1115-c0e5-4e3a-8a80-6330581a4dce" providerId="ADAL" clId="{26F706B8-5364-44EB-AF66-0721B0037D93}" dt="2023-04-25T09:24:43.812" v="70" actId="1076"/>
        <pc:sldMkLst>
          <pc:docMk/>
          <pc:sldMk cId="1076372679" sldId="297"/>
        </pc:sldMkLst>
        <pc:spChg chg="mod">
          <ac:chgData name="Tara Dodson" userId="748f1115-c0e5-4e3a-8a80-6330581a4dce" providerId="ADAL" clId="{26F706B8-5364-44EB-AF66-0721B0037D93}" dt="2023-04-25T09:24:43.812" v="70" actId="1076"/>
          <ac:spMkLst>
            <pc:docMk/>
            <pc:sldMk cId="1076372679" sldId="297"/>
            <ac:spMk id="10" creationId="{2A54F4E7-F314-F64E-8752-DB21BD0B962D}"/>
          </ac:spMkLst>
        </pc:spChg>
      </pc:sldChg>
      <pc:sldChg chg="addSp delSp modSp mod">
        <pc:chgData name="Tara Dodson" userId="748f1115-c0e5-4e3a-8a80-6330581a4dce" providerId="ADAL" clId="{26F706B8-5364-44EB-AF66-0721B0037D93}" dt="2023-04-25T10:11:09.403" v="1381" actId="1076"/>
        <pc:sldMkLst>
          <pc:docMk/>
          <pc:sldMk cId="1053205207" sldId="299"/>
        </pc:sldMkLst>
        <pc:spChg chg="del">
          <ac:chgData name="Tara Dodson" userId="748f1115-c0e5-4e3a-8a80-6330581a4dce" providerId="ADAL" clId="{26F706B8-5364-44EB-AF66-0721B0037D93}" dt="2023-04-25T09:31:07.885" v="604" actId="478"/>
          <ac:spMkLst>
            <pc:docMk/>
            <pc:sldMk cId="1053205207" sldId="299"/>
            <ac:spMk id="2" creationId="{4A7C8031-EEB1-90DA-C77C-13C869B52677}"/>
          </ac:spMkLst>
        </pc:spChg>
        <pc:spChg chg="add mod">
          <ac:chgData name="Tara Dodson" userId="748f1115-c0e5-4e3a-8a80-6330581a4dce" providerId="ADAL" clId="{26F706B8-5364-44EB-AF66-0721B0037D93}" dt="2023-04-25T09:33:00.966" v="659" actId="1076"/>
          <ac:spMkLst>
            <pc:docMk/>
            <pc:sldMk cId="1053205207" sldId="299"/>
            <ac:spMk id="9" creationId="{40B2F3B7-E27D-BB96-94FC-6355BF542937}"/>
          </ac:spMkLst>
        </pc:spChg>
        <pc:picChg chg="add mod">
          <ac:chgData name="Tara Dodson" userId="748f1115-c0e5-4e3a-8a80-6330581a4dce" providerId="ADAL" clId="{26F706B8-5364-44EB-AF66-0721B0037D93}" dt="2023-04-25T10:11:09.403" v="1381" actId="1076"/>
          <ac:picMkLst>
            <pc:docMk/>
            <pc:sldMk cId="1053205207" sldId="299"/>
            <ac:picMk id="6" creationId="{48915933-9CD4-D80A-FF19-0ACF82ACECBA}"/>
          </ac:picMkLst>
        </pc:picChg>
        <pc:picChg chg="add mod ord">
          <ac:chgData name="Tara Dodson" userId="748f1115-c0e5-4e3a-8a80-6330581a4dce" providerId="ADAL" clId="{26F706B8-5364-44EB-AF66-0721B0037D93}" dt="2023-04-25T09:34:00.182" v="668" actId="1076"/>
          <ac:picMkLst>
            <pc:docMk/>
            <pc:sldMk cId="1053205207" sldId="299"/>
            <ac:picMk id="8" creationId="{376B9B4C-74B5-E806-DBB6-918CCD1A87AB}"/>
          </ac:picMkLst>
        </pc:picChg>
        <pc:picChg chg="add mod">
          <ac:chgData name="Tara Dodson" userId="748f1115-c0e5-4e3a-8a80-6330581a4dce" providerId="ADAL" clId="{26F706B8-5364-44EB-AF66-0721B0037D93}" dt="2023-04-25T09:34:18.734" v="673" actId="1076"/>
          <ac:picMkLst>
            <pc:docMk/>
            <pc:sldMk cId="1053205207" sldId="299"/>
            <ac:picMk id="11" creationId="{187936FB-5FCA-887F-37C3-0A632559547C}"/>
          </ac:picMkLst>
        </pc:picChg>
      </pc:sldChg>
      <pc:sldChg chg="addSp delSp modSp mod">
        <pc:chgData name="Tara Dodson" userId="748f1115-c0e5-4e3a-8a80-6330581a4dce" providerId="ADAL" clId="{26F706B8-5364-44EB-AF66-0721B0037D93}" dt="2023-04-25T10:11:02.197" v="1380" actId="1076"/>
        <pc:sldMkLst>
          <pc:docMk/>
          <pc:sldMk cId="1362027491" sldId="311"/>
        </pc:sldMkLst>
        <pc:spChg chg="mod">
          <ac:chgData name="Tara Dodson" userId="748f1115-c0e5-4e3a-8a80-6330581a4dce" providerId="ADAL" clId="{26F706B8-5364-44EB-AF66-0721B0037D93}" dt="2023-04-25T09:32:44.833" v="657" actId="1076"/>
          <ac:spMkLst>
            <pc:docMk/>
            <pc:sldMk cId="1362027491" sldId="311"/>
            <ac:spMk id="3" creationId="{C12996C9-012E-569B-F043-FB2DA6E105B6}"/>
          </ac:spMkLst>
        </pc:spChg>
        <pc:spChg chg="mod">
          <ac:chgData name="Tara Dodson" userId="748f1115-c0e5-4e3a-8a80-6330581a4dce" providerId="ADAL" clId="{26F706B8-5364-44EB-AF66-0721B0037D93}" dt="2023-04-25T10:11:02.197" v="1380" actId="1076"/>
          <ac:spMkLst>
            <pc:docMk/>
            <pc:sldMk cId="1362027491" sldId="311"/>
            <ac:spMk id="9" creationId="{FFD235B3-991B-4D55-A2B2-EFE288BCA428}"/>
          </ac:spMkLst>
        </pc:spChg>
        <pc:graphicFrameChg chg="add del mod">
          <ac:chgData name="Tara Dodson" userId="748f1115-c0e5-4e3a-8a80-6330581a4dce" providerId="ADAL" clId="{26F706B8-5364-44EB-AF66-0721B0037D93}" dt="2023-04-25T09:23:54.660" v="1"/>
          <ac:graphicFrameMkLst>
            <pc:docMk/>
            <pc:sldMk cId="1362027491" sldId="311"/>
            <ac:graphicFrameMk id="2" creationId="{8195EBE0-E1B6-4F6A-96A4-94FFCB293DEC}"/>
          </ac:graphicFrameMkLst>
        </pc:graphicFrameChg>
      </pc:sldChg>
      <pc:sldChg chg="addSp delSp modSp mod ord">
        <pc:chgData name="Tara Dodson" userId="748f1115-c0e5-4e3a-8a80-6330581a4dce" providerId="ADAL" clId="{26F706B8-5364-44EB-AF66-0721B0037D93}" dt="2023-04-25T10:14:12.429" v="1959"/>
        <pc:sldMkLst>
          <pc:docMk/>
          <pc:sldMk cId="2261395551" sldId="320"/>
        </pc:sldMkLst>
        <pc:spChg chg="mod">
          <ac:chgData name="Tara Dodson" userId="748f1115-c0e5-4e3a-8a80-6330581a4dce" providerId="ADAL" clId="{26F706B8-5364-44EB-AF66-0721B0037D93}" dt="2023-04-25T10:10:16.022" v="1377"/>
          <ac:spMkLst>
            <pc:docMk/>
            <pc:sldMk cId="2261395551" sldId="320"/>
            <ac:spMk id="2" creationId="{4C2765CD-581A-87CE-C757-1A4F04D6BA6E}"/>
          </ac:spMkLst>
        </pc:spChg>
        <pc:spChg chg="mod">
          <ac:chgData name="Tara Dodson" userId="748f1115-c0e5-4e3a-8a80-6330581a4dce" providerId="ADAL" clId="{26F706B8-5364-44EB-AF66-0721B0037D93}" dt="2023-04-25T09:34:51.059" v="702" actId="6549"/>
          <ac:spMkLst>
            <pc:docMk/>
            <pc:sldMk cId="2261395551" sldId="320"/>
            <ac:spMk id="3" creationId="{DA584EDD-63BB-4457-B919-90BE126DA5D8}"/>
          </ac:spMkLst>
        </pc:spChg>
        <pc:spChg chg="add del mod">
          <ac:chgData name="Tara Dodson" userId="748f1115-c0e5-4e3a-8a80-6330581a4dce" providerId="ADAL" clId="{26F706B8-5364-44EB-AF66-0721B0037D93}" dt="2023-04-25T10:10:00.560" v="1368" actId="478"/>
          <ac:spMkLst>
            <pc:docMk/>
            <pc:sldMk cId="2261395551" sldId="320"/>
            <ac:spMk id="10" creationId="{6FD2A125-6385-9D80-EFC1-86ECE263A673}"/>
          </ac:spMkLst>
        </pc:spChg>
        <pc:picChg chg="mod">
          <ac:chgData name="Tara Dodson" userId="748f1115-c0e5-4e3a-8a80-6330581a4dce" providerId="ADAL" clId="{26F706B8-5364-44EB-AF66-0721B0037D93}" dt="2023-04-25T10:09:59.605" v="1366" actId="1076"/>
          <ac:picMkLst>
            <pc:docMk/>
            <pc:sldMk cId="2261395551" sldId="320"/>
            <ac:picMk id="9" creationId="{B75EB2F3-5C6A-462D-B9A4-B7D07CBFB990}"/>
          </ac:picMkLst>
        </pc:picChg>
      </pc:sldChg>
      <pc:sldChg chg="delSp modSp mod">
        <pc:chgData name="Tara Dodson" userId="748f1115-c0e5-4e3a-8a80-6330581a4dce" providerId="ADAL" clId="{26F706B8-5364-44EB-AF66-0721B0037D93}" dt="2023-04-25T11:08:04.460" v="4025" actId="20577"/>
        <pc:sldMkLst>
          <pc:docMk/>
          <pc:sldMk cId="2204043235" sldId="325"/>
        </pc:sldMkLst>
        <pc:spChg chg="mod">
          <ac:chgData name="Tara Dodson" userId="748f1115-c0e5-4e3a-8a80-6330581a4dce" providerId="ADAL" clId="{26F706B8-5364-44EB-AF66-0721B0037D93}" dt="2023-04-25T10:10:43.093" v="1379" actId="1076"/>
          <ac:spMkLst>
            <pc:docMk/>
            <pc:sldMk cId="2204043235" sldId="325"/>
            <ac:spMk id="3" creationId="{5F44EE9A-4400-C1BC-F508-14311C790902}"/>
          </ac:spMkLst>
        </pc:spChg>
        <pc:spChg chg="mod">
          <ac:chgData name="Tara Dodson" userId="748f1115-c0e5-4e3a-8a80-6330581a4dce" providerId="ADAL" clId="{26F706B8-5364-44EB-AF66-0721B0037D93}" dt="2023-04-25T11:08:04.460" v="4025" actId="20577"/>
          <ac:spMkLst>
            <pc:docMk/>
            <pc:sldMk cId="2204043235" sldId="325"/>
            <ac:spMk id="4" creationId="{DFA203C5-A8B7-BD21-A037-CB0BA2B494D8}"/>
          </ac:spMkLst>
        </pc:spChg>
        <pc:picChg chg="del">
          <ac:chgData name="Tara Dodson" userId="748f1115-c0e5-4e3a-8a80-6330581a4dce" providerId="ADAL" clId="{26F706B8-5364-44EB-AF66-0721B0037D93}" dt="2023-04-25T09:42:56.434" v="867" actId="478"/>
          <ac:picMkLst>
            <pc:docMk/>
            <pc:sldMk cId="2204043235" sldId="325"/>
            <ac:picMk id="2" creationId="{31F1B887-452E-EBE8-979E-533CA36FD6F3}"/>
          </ac:picMkLst>
        </pc:picChg>
        <pc:cxnChg chg="del">
          <ac:chgData name="Tara Dodson" userId="748f1115-c0e5-4e3a-8a80-6330581a4dce" providerId="ADAL" clId="{26F706B8-5364-44EB-AF66-0721B0037D93}" dt="2023-04-25T09:43:03.505" v="870" actId="478"/>
          <ac:cxnSpMkLst>
            <pc:docMk/>
            <pc:sldMk cId="2204043235" sldId="325"/>
            <ac:cxnSpMk id="7" creationId="{10D761FF-9D13-5961-3DEE-766DC9E18CD4}"/>
          </ac:cxnSpMkLst>
        </pc:cxnChg>
        <pc:cxnChg chg="del">
          <ac:chgData name="Tara Dodson" userId="748f1115-c0e5-4e3a-8a80-6330581a4dce" providerId="ADAL" clId="{26F706B8-5364-44EB-AF66-0721B0037D93}" dt="2023-04-25T09:43:02.195" v="869" actId="478"/>
          <ac:cxnSpMkLst>
            <pc:docMk/>
            <pc:sldMk cId="2204043235" sldId="325"/>
            <ac:cxnSpMk id="10" creationId="{5BC65C3F-9F29-6617-2F28-11062F6B8E28}"/>
          </ac:cxnSpMkLst>
        </pc:cxnChg>
      </pc:sldChg>
      <pc:sldChg chg="addSp delSp modSp mod">
        <pc:chgData name="Tara Dodson" userId="748f1115-c0e5-4e3a-8a80-6330581a4dce" providerId="ADAL" clId="{26F706B8-5364-44EB-AF66-0721B0037D93}" dt="2023-04-25T10:19:30.475" v="1996" actId="14100"/>
        <pc:sldMkLst>
          <pc:docMk/>
          <pc:sldMk cId="1803607176" sldId="328"/>
        </pc:sldMkLst>
        <pc:spChg chg="mod">
          <ac:chgData name="Tara Dodson" userId="748f1115-c0e5-4e3a-8a80-6330581a4dce" providerId="ADAL" clId="{26F706B8-5364-44EB-AF66-0721B0037D93}" dt="2023-04-25T10:19:30.475" v="1996" actId="14100"/>
          <ac:spMkLst>
            <pc:docMk/>
            <pc:sldMk cId="1803607176" sldId="328"/>
            <ac:spMk id="2" creationId="{23E0F70F-A825-6EC4-5DD7-F4591677426F}"/>
          </ac:spMkLst>
        </pc:spChg>
        <pc:spChg chg="mod">
          <ac:chgData name="Tara Dodson" userId="748f1115-c0e5-4e3a-8a80-6330581a4dce" providerId="ADAL" clId="{26F706B8-5364-44EB-AF66-0721B0037D93}" dt="2023-04-25T10:11:46.109" v="1412" actId="113"/>
          <ac:spMkLst>
            <pc:docMk/>
            <pc:sldMk cId="1803607176" sldId="328"/>
            <ac:spMk id="6" creationId="{6F5B739D-B0F5-C9CF-CBE5-F0CFB8AAD390}"/>
          </ac:spMkLst>
        </pc:spChg>
        <pc:picChg chg="del ord">
          <ac:chgData name="Tara Dodson" userId="748f1115-c0e5-4e3a-8a80-6330581a4dce" providerId="ADAL" clId="{26F706B8-5364-44EB-AF66-0721B0037D93}" dt="2023-04-25T10:17:52.786" v="1970" actId="478"/>
          <ac:picMkLst>
            <pc:docMk/>
            <pc:sldMk cId="1803607176" sldId="328"/>
            <ac:picMk id="4" creationId="{F180A1D8-FE9F-B38F-3378-42CB82DACBED}"/>
          </ac:picMkLst>
        </pc:picChg>
        <pc:picChg chg="add del mod ord">
          <ac:chgData name="Tara Dodson" userId="748f1115-c0e5-4e3a-8a80-6330581a4dce" providerId="ADAL" clId="{26F706B8-5364-44EB-AF66-0721B0037D93}" dt="2023-04-25T10:19:25.029" v="1994" actId="478"/>
          <ac:picMkLst>
            <pc:docMk/>
            <pc:sldMk cId="1803607176" sldId="328"/>
            <ac:picMk id="5" creationId="{D101AF29-47E3-A125-B2BC-2E7B6A782CF8}"/>
          </ac:picMkLst>
        </pc:picChg>
        <pc:picChg chg="add mod">
          <ac:chgData name="Tara Dodson" userId="748f1115-c0e5-4e3a-8a80-6330581a4dce" providerId="ADAL" clId="{26F706B8-5364-44EB-AF66-0721B0037D93}" dt="2023-04-25T10:17:09.298" v="1969"/>
          <ac:picMkLst>
            <pc:docMk/>
            <pc:sldMk cId="1803607176" sldId="328"/>
            <ac:picMk id="7" creationId="{F180A1D8-FE9F-B38F-3378-42CB82DACBED}"/>
          </ac:picMkLst>
        </pc:picChg>
        <pc:picChg chg="add mod">
          <ac:chgData name="Tara Dodson" userId="748f1115-c0e5-4e3a-8a80-6330581a4dce" providerId="ADAL" clId="{26F706B8-5364-44EB-AF66-0721B0037D93}" dt="2023-04-25T10:17:56.588" v="1972" actId="1076"/>
          <ac:picMkLst>
            <pc:docMk/>
            <pc:sldMk cId="1803607176" sldId="328"/>
            <ac:picMk id="8" creationId="{F180A1D8-FE9F-B38F-3378-42CB82DACBED}"/>
          </ac:picMkLst>
        </pc:picChg>
      </pc:sldChg>
      <pc:sldChg chg="modSp mod">
        <pc:chgData name="Tara Dodson" userId="748f1115-c0e5-4e3a-8a80-6330581a4dce" providerId="ADAL" clId="{26F706B8-5364-44EB-AF66-0721B0037D93}" dt="2023-04-25T10:23:09.382" v="2601" actId="20577"/>
        <pc:sldMkLst>
          <pc:docMk/>
          <pc:sldMk cId="632313346" sldId="329"/>
        </pc:sldMkLst>
        <pc:spChg chg="mod">
          <ac:chgData name="Tara Dodson" userId="748f1115-c0e5-4e3a-8a80-6330581a4dce" providerId="ADAL" clId="{26F706B8-5364-44EB-AF66-0721B0037D93}" dt="2023-04-25T10:20:03.292" v="2024" actId="113"/>
          <ac:spMkLst>
            <pc:docMk/>
            <pc:sldMk cId="632313346" sldId="329"/>
            <ac:spMk id="4" creationId="{062C834C-4296-7E55-13FC-6139E46DCCDD}"/>
          </ac:spMkLst>
        </pc:spChg>
        <pc:spChg chg="mod">
          <ac:chgData name="Tara Dodson" userId="748f1115-c0e5-4e3a-8a80-6330581a4dce" providerId="ADAL" clId="{26F706B8-5364-44EB-AF66-0721B0037D93}" dt="2023-04-25T10:23:09.382" v="2601" actId="20577"/>
          <ac:spMkLst>
            <pc:docMk/>
            <pc:sldMk cId="632313346" sldId="329"/>
            <ac:spMk id="6" creationId="{B7C06296-9009-A8E2-6319-3F8BF2EBFDCF}"/>
          </ac:spMkLst>
        </pc:spChg>
      </pc:sldChg>
      <pc:sldChg chg="addSp delSp modSp mod">
        <pc:chgData name="Tara Dodson" userId="748f1115-c0e5-4e3a-8a80-6330581a4dce" providerId="ADAL" clId="{26F706B8-5364-44EB-AF66-0721B0037D93}" dt="2023-04-25T10:35:11.105" v="3658" actId="14100"/>
        <pc:sldMkLst>
          <pc:docMk/>
          <pc:sldMk cId="1937636960" sldId="330"/>
        </pc:sldMkLst>
        <pc:spChg chg="add mod">
          <ac:chgData name="Tara Dodson" userId="748f1115-c0e5-4e3a-8a80-6330581a4dce" providerId="ADAL" clId="{26F706B8-5364-44EB-AF66-0721B0037D93}" dt="2023-04-25T10:35:11.105" v="3658" actId="14100"/>
          <ac:spMkLst>
            <pc:docMk/>
            <pc:sldMk cId="1937636960" sldId="330"/>
            <ac:spMk id="2" creationId="{8184FADD-4650-B359-7D25-536E7C445121}"/>
          </ac:spMkLst>
        </pc:spChg>
        <pc:spChg chg="mod">
          <ac:chgData name="Tara Dodson" userId="748f1115-c0e5-4e3a-8a80-6330581a4dce" providerId="ADAL" clId="{26F706B8-5364-44EB-AF66-0721B0037D93}" dt="2023-04-25T10:27:38.592" v="3174" actId="1076"/>
          <ac:spMkLst>
            <pc:docMk/>
            <pc:sldMk cId="1937636960" sldId="330"/>
            <ac:spMk id="4" creationId="{9D0D8E08-3FCC-31EA-7DF3-E2EB3FDE50C3}"/>
          </ac:spMkLst>
        </pc:spChg>
        <pc:spChg chg="del">
          <ac:chgData name="Tara Dodson" userId="748f1115-c0e5-4e3a-8a80-6330581a4dce" providerId="ADAL" clId="{26F706B8-5364-44EB-AF66-0721B0037D93}" dt="2023-04-25T10:27:42.030" v="3176" actId="478"/>
          <ac:spMkLst>
            <pc:docMk/>
            <pc:sldMk cId="1937636960" sldId="330"/>
            <ac:spMk id="7" creationId="{2DBF63F4-3A22-2DD9-1A93-CA887AC4FB15}"/>
          </ac:spMkLst>
        </pc:spChg>
        <pc:picChg chg="mod">
          <ac:chgData name="Tara Dodson" userId="748f1115-c0e5-4e3a-8a80-6330581a4dce" providerId="ADAL" clId="{26F706B8-5364-44EB-AF66-0721B0037D93}" dt="2023-04-25T10:34:42.147" v="3656" actId="1076"/>
          <ac:picMkLst>
            <pc:docMk/>
            <pc:sldMk cId="1937636960" sldId="330"/>
            <ac:picMk id="3" creationId="{1A0188C2-CFAE-E814-B5EA-40043929F77E}"/>
          </ac:picMkLst>
        </pc:picChg>
        <pc:picChg chg="del">
          <ac:chgData name="Tara Dodson" userId="748f1115-c0e5-4e3a-8a80-6330581a4dce" providerId="ADAL" clId="{26F706B8-5364-44EB-AF66-0721B0037D93}" dt="2023-04-25T10:27:40.271" v="3175" actId="478"/>
          <ac:picMkLst>
            <pc:docMk/>
            <pc:sldMk cId="1937636960" sldId="330"/>
            <ac:picMk id="6" creationId="{AD51EBB3-A1E6-E529-8164-408447374F32}"/>
          </ac:picMkLst>
        </pc:picChg>
      </pc:sldChg>
      <pc:sldChg chg="del">
        <pc:chgData name="Tara Dodson" userId="748f1115-c0e5-4e3a-8a80-6330581a4dce" providerId="ADAL" clId="{26F706B8-5364-44EB-AF66-0721B0037D93}" dt="2023-04-25T10:59:05.412" v="3659" actId="47"/>
        <pc:sldMkLst>
          <pc:docMk/>
          <pc:sldMk cId="2552453908" sldId="331"/>
        </pc:sldMkLst>
      </pc:sldChg>
      <pc:sldChg chg="del">
        <pc:chgData name="Tara Dodson" userId="748f1115-c0e5-4e3a-8a80-6330581a4dce" providerId="ADAL" clId="{26F706B8-5364-44EB-AF66-0721B0037D93}" dt="2023-04-25T10:59:05.412" v="3659" actId="47"/>
        <pc:sldMkLst>
          <pc:docMk/>
          <pc:sldMk cId="2810935397" sldId="332"/>
        </pc:sldMkLst>
      </pc:sldChg>
      <pc:sldChg chg="del">
        <pc:chgData name="Tara Dodson" userId="748f1115-c0e5-4e3a-8a80-6330581a4dce" providerId="ADAL" clId="{26F706B8-5364-44EB-AF66-0721B0037D93}" dt="2023-04-25T10:59:05.412" v="3659" actId="47"/>
        <pc:sldMkLst>
          <pc:docMk/>
          <pc:sldMk cId="3873800633" sldId="333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4012002044" sldId="334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1535909880" sldId="335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3056942517" sldId="336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2807431641" sldId="337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3437176609" sldId="338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742818635" sldId="339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4065302370" sldId="340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719243297" sldId="341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2427547870" sldId="342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2568828873" sldId="343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4112939366" sldId="344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346479447" sldId="345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4160609692" sldId="346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1707648778" sldId="347"/>
        </pc:sldMkLst>
      </pc:sldChg>
      <pc:sldChg chg="del">
        <pc:chgData name="Tara Dodson" userId="748f1115-c0e5-4e3a-8a80-6330581a4dce" providerId="ADAL" clId="{26F706B8-5364-44EB-AF66-0721B0037D93}" dt="2023-04-25T11:01:27.048" v="3963" actId="47"/>
        <pc:sldMkLst>
          <pc:docMk/>
          <pc:sldMk cId="3397067190" sldId="352"/>
        </pc:sldMkLst>
      </pc:sldChg>
      <pc:sldChg chg="del">
        <pc:chgData name="Tara Dodson" userId="748f1115-c0e5-4e3a-8a80-6330581a4dce" providerId="ADAL" clId="{26F706B8-5364-44EB-AF66-0721B0037D93}" dt="2023-04-25T09:24:48.106" v="71" actId="47"/>
        <pc:sldMkLst>
          <pc:docMk/>
          <pc:sldMk cId="4092724125" sldId="354"/>
        </pc:sldMkLst>
      </pc:sldChg>
      <pc:sldChg chg="modSp add mod">
        <pc:chgData name="Tara Dodson" userId="748f1115-c0e5-4e3a-8a80-6330581a4dce" providerId="ADAL" clId="{26F706B8-5364-44EB-AF66-0721B0037D93}" dt="2023-04-25T09:33:18.826" v="662" actId="1076"/>
        <pc:sldMkLst>
          <pc:docMk/>
          <pc:sldMk cId="1147350760" sldId="355"/>
        </pc:sldMkLst>
        <pc:spChg chg="mod">
          <ac:chgData name="Tara Dodson" userId="748f1115-c0e5-4e3a-8a80-6330581a4dce" providerId="ADAL" clId="{26F706B8-5364-44EB-AF66-0721B0037D93}" dt="2023-04-25T09:25:40.595" v="126" actId="20577"/>
          <ac:spMkLst>
            <pc:docMk/>
            <pc:sldMk cId="1147350760" sldId="355"/>
            <ac:spMk id="2" creationId="{42EE08FB-95A6-D3C5-588D-89707E49697A}"/>
          </ac:spMkLst>
        </pc:spChg>
        <pc:spChg chg="mod">
          <ac:chgData name="Tara Dodson" userId="748f1115-c0e5-4e3a-8a80-6330581a4dce" providerId="ADAL" clId="{26F706B8-5364-44EB-AF66-0721B0037D93}" dt="2023-04-25T09:33:18.826" v="662" actId="1076"/>
          <ac:spMkLst>
            <pc:docMk/>
            <pc:sldMk cId="1147350760" sldId="355"/>
            <ac:spMk id="3" creationId="{43478D2F-1188-0F14-5DB8-22FB2783B6A7}"/>
          </ac:spMkLst>
        </pc:spChg>
        <pc:spChg chg="mod">
          <ac:chgData name="Tara Dodson" userId="748f1115-c0e5-4e3a-8a80-6330581a4dce" providerId="ADAL" clId="{26F706B8-5364-44EB-AF66-0721B0037D93}" dt="2023-04-25T09:25:28.321" v="77" actId="1076"/>
          <ac:spMkLst>
            <pc:docMk/>
            <pc:sldMk cId="1147350760" sldId="355"/>
            <ac:spMk id="9" creationId="{FFD235B3-991B-4D55-A2B2-EFE288BCA428}"/>
          </ac:spMkLst>
        </pc:spChg>
      </pc:sldChg>
      <pc:sldChg chg="modSp add mod">
        <pc:chgData name="Tara Dodson" userId="748f1115-c0e5-4e3a-8a80-6330581a4dce" providerId="ADAL" clId="{26F706B8-5364-44EB-AF66-0721B0037D93}" dt="2023-04-25T10:27:05.493" v="3148" actId="1076"/>
        <pc:sldMkLst>
          <pc:docMk/>
          <pc:sldMk cId="3506319726" sldId="356"/>
        </pc:sldMkLst>
        <pc:spChg chg="mod">
          <ac:chgData name="Tara Dodson" userId="748f1115-c0e5-4e3a-8a80-6330581a4dce" providerId="ADAL" clId="{26F706B8-5364-44EB-AF66-0721B0037D93}" dt="2023-04-25T10:27:05.493" v="3148" actId="1076"/>
          <ac:spMkLst>
            <pc:docMk/>
            <pc:sldMk cId="3506319726" sldId="356"/>
            <ac:spMk id="6" creationId="{B7C06296-9009-A8E2-6319-3F8BF2EBFDCF}"/>
          </ac:spMkLst>
        </pc:spChg>
      </pc:sldChg>
      <pc:sldChg chg="modSp add mod">
        <pc:chgData name="Tara Dodson" userId="748f1115-c0e5-4e3a-8a80-6330581a4dce" providerId="ADAL" clId="{26F706B8-5364-44EB-AF66-0721B0037D93}" dt="2023-04-25T11:01:19.936" v="3962" actId="1076"/>
        <pc:sldMkLst>
          <pc:docMk/>
          <pc:sldMk cId="762151394" sldId="357"/>
        </pc:sldMkLst>
        <pc:spChg chg="mod">
          <ac:chgData name="Tara Dodson" userId="748f1115-c0e5-4e3a-8a80-6330581a4dce" providerId="ADAL" clId="{26F706B8-5364-44EB-AF66-0721B0037D93}" dt="2023-04-25T11:01:19.936" v="3962" actId="1076"/>
          <ac:spMkLst>
            <pc:docMk/>
            <pc:sldMk cId="762151394" sldId="357"/>
            <ac:spMk id="2" creationId="{8184FADD-4650-B359-7D25-536E7C445121}"/>
          </ac:spMkLst>
        </pc:spChg>
      </pc:sldChg>
    </pc:docChg>
  </pc:docChgLst>
  <pc:docChgLst>
    <pc:chgData name="Davina Bynoe" userId="S::d.bynoe@ks-t.org::b058d7f0-07ef-4bc7-983c-27f8b4faa194" providerId="AD" clId="Web-{FF72C581-2155-14D9-AD87-9C57811B53AA}"/>
    <pc:docChg chg="modSld">
      <pc:chgData name="Davina Bynoe" userId="S::d.bynoe@ks-t.org::b058d7f0-07ef-4bc7-983c-27f8b4faa194" providerId="AD" clId="Web-{FF72C581-2155-14D9-AD87-9C57811B53AA}" dt="2023-04-25T11:07:07.562" v="2" actId="20577"/>
      <pc:docMkLst>
        <pc:docMk/>
      </pc:docMkLst>
      <pc:sldChg chg="modSp">
        <pc:chgData name="Davina Bynoe" userId="S::d.bynoe@ks-t.org::b058d7f0-07ef-4bc7-983c-27f8b4faa194" providerId="AD" clId="Web-{FF72C581-2155-14D9-AD87-9C57811B53AA}" dt="2023-04-25T11:07:07.562" v="2" actId="20577"/>
        <pc:sldMkLst>
          <pc:docMk/>
          <pc:sldMk cId="2204043235" sldId="325"/>
        </pc:sldMkLst>
        <pc:spChg chg="mod">
          <ac:chgData name="Davina Bynoe" userId="S::d.bynoe@ks-t.org::b058d7f0-07ef-4bc7-983c-27f8b4faa194" providerId="AD" clId="Web-{FF72C581-2155-14D9-AD87-9C57811B53AA}" dt="2023-04-25T11:07:07.562" v="2" actId="20577"/>
          <ac:spMkLst>
            <pc:docMk/>
            <pc:sldMk cId="2204043235" sldId="325"/>
            <ac:spMk id="4" creationId="{DFA203C5-A8B7-BD21-A037-CB0BA2B494D8}"/>
          </ac:spMkLst>
        </pc:spChg>
      </pc:sldChg>
    </pc:docChg>
  </pc:docChgLst>
  <pc:docChgLst>
    <pc:chgData name="Tara Dodson" userId="748f1115-c0e5-4e3a-8a80-6330581a4dce" providerId="ADAL" clId="{69F46C13-D39D-45C4-BAC0-974371DAB711}"/>
    <pc:docChg chg="modSld">
      <pc:chgData name="Tara Dodson" userId="748f1115-c0e5-4e3a-8a80-6330581a4dce" providerId="ADAL" clId="{69F46C13-D39D-45C4-BAC0-974371DAB711}" dt="2023-05-04T11:23:05.356" v="28" actId="14100"/>
      <pc:docMkLst>
        <pc:docMk/>
      </pc:docMkLst>
      <pc:sldChg chg="modSp mod">
        <pc:chgData name="Tara Dodson" userId="748f1115-c0e5-4e3a-8a80-6330581a4dce" providerId="ADAL" clId="{69F46C13-D39D-45C4-BAC0-974371DAB711}" dt="2023-05-04T11:21:45.467" v="4" actId="166"/>
        <pc:sldMkLst>
          <pc:docMk/>
          <pc:sldMk cId="2261395551" sldId="320"/>
        </pc:sldMkLst>
        <pc:spChg chg="mod">
          <ac:chgData name="Tara Dodson" userId="748f1115-c0e5-4e3a-8a80-6330581a4dce" providerId="ADAL" clId="{69F46C13-D39D-45C4-BAC0-974371DAB711}" dt="2023-05-04T11:21:36.994" v="2" actId="404"/>
          <ac:spMkLst>
            <pc:docMk/>
            <pc:sldMk cId="2261395551" sldId="320"/>
            <ac:spMk id="2" creationId="{4C2765CD-581A-87CE-C757-1A4F04D6BA6E}"/>
          </ac:spMkLst>
        </pc:spChg>
        <pc:picChg chg="mod">
          <ac:chgData name="Tara Dodson" userId="748f1115-c0e5-4e3a-8a80-6330581a4dce" providerId="ADAL" clId="{69F46C13-D39D-45C4-BAC0-974371DAB711}" dt="2023-05-04T11:21:41.327" v="3" actId="1076"/>
          <ac:picMkLst>
            <pc:docMk/>
            <pc:sldMk cId="2261395551" sldId="320"/>
            <ac:picMk id="4" creationId="{942BD52F-A49C-4319-B2AC-A17DF0D35F73}"/>
          </ac:picMkLst>
        </pc:picChg>
        <pc:picChg chg="ord">
          <ac:chgData name="Tara Dodson" userId="748f1115-c0e5-4e3a-8a80-6330581a4dce" providerId="ADAL" clId="{69F46C13-D39D-45C4-BAC0-974371DAB711}" dt="2023-05-04T11:21:45.467" v="4" actId="166"/>
          <ac:picMkLst>
            <pc:docMk/>
            <pc:sldMk cId="2261395551" sldId="320"/>
            <ac:picMk id="9" creationId="{B75EB2F3-5C6A-462D-B9A4-B7D07CBFB990}"/>
          </ac:picMkLst>
        </pc:picChg>
      </pc:sldChg>
      <pc:sldChg chg="modSp mod">
        <pc:chgData name="Tara Dodson" userId="748f1115-c0e5-4e3a-8a80-6330581a4dce" providerId="ADAL" clId="{69F46C13-D39D-45C4-BAC0-974371DAB711}" dt="2023-05-04T11:22:19.216" v="6" actId="1076"/>
        <pc:sldMkLst>
          <pc:docMk/>
          <pc:sldMk cId="1803607176" sldId="328"/>
        </pc:sldMkLst>
        <pc:spChg chg="mod">
          <ac:chgData name="Tara Dodson" userId="748f1115-c0e5-4e3a-8a80-6330581a4dce" providerId="ADAL" clId="{69F46C13-D39D-45C4-BAC0-974371DAB711}" dt="2023-05-04T11:22:19.216" v="6" actId="1076"/>
          <ac:spMkLst>
            <pc:docMk/>
            <pc:sldMk cId="1803607176" sldId="328"/>
            <ac:spMk id="2" creationId="{23E0F70F-A825-6EC4-5DD7-F4591677426F}"/>
          </ac:spMkLst>
        </pc:spChg>
      </pc:sldChg>
      <pc:sldChg chg="modSp mod">
        <pc:chgData name="Tara Dodson" userId="748f1115-c0e5-4e3a-8a80-6330581a4dce" providerId="ADAL" clId="{69F46C13-D39D-45C4-BAC0-974371DAB711}" dt="2023-05-04T11:23:05.356" v="28" actId="14100"/>
        <pc:sldMkLst>
          <pc:docMk/>
          <pc:sldMk cId="2340168839" sldId="356"/>
        </pc:sldMkLst>
        <pc:spChg chg="mod">
          <ac:chgData name="Tara Dodson" userId="748f1115-c0e5-4e3a-8a80-6330581a4dce" providerId="ADAL" clId="{69F46C13-D39D-45C4-BAC0-974371DAB711}" dt="2023-05-04T11:23:05.356" v="28" actId="14100"/>
          <ac:spMkLst>
            <pc:docMk/>
            <pc:sldMk cId="2340168839" sldId="356"/>
            <ac:spMk id="7" creationId="{7A9B7B4E-F1BE-4F49-938B-2332367C868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372D8D-FB06-49F8-80F3-966BA7A33CAB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465D6-E927-4CD6-BB6D-7C5E4BEAA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008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92B64-956F-4AA1-9D00-91265D8096D4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C1D15-B5DE-4BD5-A4FB-8CE7A139D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015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03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GB" b="1"/>
              <a:t>Welcome to our session this evening on Essential Letters and Sounds, or ELS.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We are proud here at Oxford University Press to have partnered with Knowledge Schools Trust English Hub to present an exciting new Systematic Synthetic Phonics </a:t>
            </a:r>
            <a:r>
              <a:rPr lang="en-US" err="1"/>
              <a:t>programme</a:t>
            </a:r>
            <a:r>
              <a:rPr lang="en-US"/>
              <a:t>, Essential Letters &amp; Sounds.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ELS is an affordable, easy-to-use, DfE validated phonics </a:t>
            </a:r>
            <a:r>
              <a:rPr lang="en-US" err="1"/>
              <a:t>programme</a:t>
            </a:r>
            <a:r>
              <a:rPr lang="en-US"/>
              <a:t> that gets all children reading quickly </a:t>
            </a:r>
            <a:r>
              <a:rPr lang="en-US" b="1"/>
              <a:t>which means that schools who currently follow the L&amp;S progression can adopt this </a:t>
            </a:r>
            <a:r>
              <a:rPr lang="en-US" b="1" err="1"/>
              <a:t>programme</a:t>
            </a:r>
            <a:r>
              <a:rPr lang="en-US" b="1"/>
              <a:t> with minimum of fuss and low financial investment.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ELS has been carefully named –the programme distills 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Letters and Sounds to its purest form, to ensure every phonics lesson has the highest quality teaching possible, creating an SSP where only the </a:t>
            </a:r>
            <a:r>
              <a:rPr lang="en-US" sz="1200" b="1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essentia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 elements are used. The name reflects the key principles of the programme - </a:t>
            </a:r>
            <a:r>
              <a:rPr lang="en-US" sz="1200" b="1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simplicity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 </a:t>
            </a:r>
            <a:r>
              <a:rPr lang="en-US" sz="1200" b="1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consistency.</a:t>
            </a:r>
            <a:r>
              <a:rPr lang="en-US"/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We’re delighted to say that the DfE has approved ELS in the first validation window! It meets all criteria for an effective SSP and is eligible for funding from English Hubs.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26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7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7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59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788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037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535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All books that align to L&amp;S 2007 can be used with ELS. </a:t>
            </a:r>
          </a:p>
          <a:p>
            <a:r>
              <a:rPr lang="en-US"/>
              <a:t>You may even have some of our OUP decodables in school.</a:t>
            </a:r>
          </a:p>
          <a:p>
            <a:endParaRPr lang="en-US"/>
          </a:p>
          <a:p>
            <a:r>
              <a:rPr lang="en-US"/>
              <a:t>Should you wish to top up or have a complete refresh of decodable books, our collection align with complete fidelity to 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1">
    <p:bg>
      <p:bgPr>
        <a:solidFill>
          <a:srgbClr val="011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E3D2578-DB54-554F-A784-756DA0E814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70888" y="2418548"/>
            <a:ext cx="6933771" cy="16048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5521C3-2B77-7B4D-B8CF-B9ABE6C2AEA4}"/>
              </a:ext>
            </a:extLst>
          </p:cNvPr>
          <p:cNvSpPr txBox="1"/>
          <p:nvPr userDrawn="1"/>
        </p:nvSpPr>
        <p:spPr>
          <a:xfrm>
            <a:off x="939800" y="190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A7CDF4-C324-9846-8A3E-C66E49E0C57B}"/>
              </a:ext>
            </a:extLst>
          </p:cNvPr>
          <p:cNvSpPr txBox="1"/>
          <p:nvPr userDrawn="1"/>
        </p:nvSpPr>
        <p:spPr>
          <a:xfrm>
            <a:off x="2367815" y="16362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878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D607922-B123-734A-90FA-9E19DA4F9D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0000" y="5040000"/>
            <a:ext cx="2743200" cy="365125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5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E3D2578-DB54-554F-A784-756DA0E814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0220" y="483870"/>
            <a:ext cx="2844000" cy="6582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5521C3-2B77-7B4D-B8CF-B9ABE6C2AEA4}"/>
              </a:ext>
            </a:extLst>
          </p:cNvPr>
          <p:cNvSpPr txBox="1"/>
          <p:nvPr userDrawn="1"/>
        </p:nvSpPr>
        <p:spPr>
          <a:xfrm>
            <a:off x="939800" y="190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A7CDF4-C324-9846-8A3E-C66E49E0C57B}"/>
              </a:ext>
            </a:extLst>
          </p:cNvPr>
          <p:cNvSpPr txBox="1"/>
          <p:nvPr userDrawn="1"/>
        </p:nvSpPr>
        <p:spPr>
          <a:xfrm>
            <a:off x="2367815" y="16362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8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 Statement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DE61C-E417-A942-ABC7-E6B5E070AC74}"/>
              </a:ext>
            </a:extLst>
          </p:cNvPr>
          <p:cNvSpPr txBox="1"/>
          <p:nvPr userDrawn="1"/>
        </p:nvSpPr>
        <p:spPr>
          <a:xfrm>
            <a:off x="2451100" y="2286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D6BA1C-40D6-E446-A616-7AEC730EF316}"/>
              </a:ext>
            </a:extLst>
          </p:cNvPr>
          <p:cNvSpPr txBox="1"/>
          <p:nvPr userDrawn="1"/>
        </p:nvSpPr>
        <p:spPr>
          <a:xfrm>
            <a:off x="11087100" y="698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F5BF0C-A5A7-CF45-B326-B67DC229E2F7}"/>
              </a:ext>
            </a:extLst>
          </p:cNvPr>
          <p:cNvSpPr txBox="1"/>
          <p:nvPr userDrawn="1"/>
        </p:nvSpPr>
        <p:spPr>
          <a:xfrm>
            <a:off x="8204200" y="4318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69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 Statem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96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9162574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DB4FFB-A229-AF47-8E60-155F5A2CCF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2088000"/>
            <a:ext cx="9144000" cy="2340000"/>
          </a:xfrm>
        </p:spPr>
        <p:txBody>
          <a:bodyPr anchor="t" anchorCtr="0"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Add introduction text or statement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0FF5F-86DC-2A48-BA0E-9956D2F5E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B2273-3E9C-714C-947C-062AFA427E83}"/>
              </a:ext>
            </a:extLst>
          </p:cNvPr>
          <p:cNvSpPr txBox="1"/>
          <p:nvPr userDrawn="1"/>
        </p:nvSpPr>
        <p:spPr>
          <a:xfrm>
            <a:off x="13462355" y="-35169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GB" sz="1200">
              <a:solidFill>
                <a:schemeClr val="tx2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399DBD-03B7-8A4A-96A1-57D466B2A4DA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C7ED201-DC4D-DD43-B1BA-D1C5FD977E0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9884F-C230-2840-A235-C67DEF4D638D}"/>
              </a:ext>
            </a:extLst>
          </p:cNvPr>
          <p:cNvSpPr txBox="1"/>
          <p:nvPr userDrawn="1"/>
        </p:nvSpPr>
        <p:spPr>
          <a:xfrm>
            <a:off x="0" y="828961"/>
            <a:ext cx="12192000" cy="6029039"/>
          </a:xfrm>
          <a:prstGeom prst="rect">
            <a:avLst/>
          </a:prstGeom>
          <a:solidFill>
            <a:srgbClr val="82368C"/>
          </a:solidFill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9BEB5F-9D55-FF46-AD50-3DDD9975C106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3B2138DE-848C-BD44-81AE-E236870F01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35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AF0E0EB-99EB-934F-B161-D43EBAFC8027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E4CADE0F-6FDA-D54D-BFD9-ED6127769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620E7FC-C51A-914A-9EF8-0BEB15E42502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F5D1C0F-74B3-8A4E-AAC6-F9A9FAAF8A5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32000" y="2088000"/>
            <a:ext cx="11329200" cy="4140000"/>
          </a:xfrm>
        </p:spPr>
        <p:txBody>
          <a:bodyPr/>
          <a:lstStyle/>
          <a:p>
            <a:pPr lvl="0"/>
            <a:r>
              <a:rPr lang="en-US"/>
              <a:t>Add chart/table/photo</a:t>
            </a: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C7E32C5-B4D2-3D4A-A247-46A7EA56E1C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999" y="1260000"/>
            <a:ext cx="11349183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E9B0D2C-B5D7-6C4B-9F42-6AE0EBB91E5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ACCBCE4-4A50-C443-90B9-B0D714D231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79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DE92B2F-3B5D-374E-8620-EC886CDC0815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587B805-39B4-A94D-A62A-73E51D015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82DC9D-C785-B94C-B406-965D6D8822FE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A3A0A6-2360-E749-813F-4C2BB76956B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000" y="2088000"/>
            <a:ext cx="5520000" cy="4140000"/>
          </a:xfrm>
        </p:spPr>
        <p:txBody>
          <a:bodyPr/>
          <a:lstStyle>
            <a:lvl3pPr marL="144000" indent="-144000">
              <a:defRPr/>
            </a:lvl3pPr>
            <a:lvl4pPr marL="288000" indent="-1440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200"/>
            </a:lvl4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8" name="Content Placeholder 11">
            <a:extLst>
              <a:ext uri="{FF2B5EF4-FFF2-40B4-BE49-F238E27FC236}">
                <a16:creationId xmlns:a16="http://schemas.microsoft.com/office/drawing/2014/main" id="{A6E03B43-8C85-3146-B22E-4FD9A082F70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191251" y="2088000"/>
            <a:ext cx="5520267" cy="4140200"/>
          </a:xfrm>
        </p:spPr>
        <p:txBody>
          <a:bodyPr/>
          <a:lstStyle/>
          <a:p>
            <a:pPr lvl="0"/>
            <a:r>
              <a:rPr lang="en-US"/>
              <a:t>Add chart/table/photo</a:t>
            </a: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9821578-A4C2-2446-878D-F5C9374995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999" y="1260000"/>
            <a:ext cx="11282205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4A134AF-19DB-7342-9C2D-414BDB13BA7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BDA0BFA6-ECB6-FF41-8B37-CAC4ED1569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987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09" userDrawn="1">
          <p15:clr>
            <a:srgbClr val="FBAE40"/>
          </p15:clr>
        </p15:guide>
        <p15:guide id="3" pos="3871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739EBC3-2E79-AF4C-A385-42015A47076C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CAE3DF5-3A96-064D-B068-053221BE1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DFDDD87-ACE1-C04D-93D1-B1083ED83E1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8161200" y="2088000"/>
            <a:ext cx="3600000" cy="4140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A3A0A6-2360-E749-813F-4C2BB76956B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000" y="2088000"/>
            <a:ext cx="3600000" cy="4140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AB1F66A-DEB0-684D-B5D3-31629EAC148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96000" y="2088000"/>
            <a:ext cx="3600000" cy="4140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074D620-F982-5441-BE6E-F7D4543A3CA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11343989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BA5BE87-C937-8640-BE27-67B42DE27C7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993504D2-B444-4F40-A6BA-E734F5A4E9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304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09" userDrawn="1">
          <p15:clr>
            <a:srgbClr val="FBAE40"/>
          </p15:clr>
        </p15:guide>
        <p15:guide id="3" pos="3871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3A6A55-235B-4730-981B-9D1BB965CF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2BA99E-25D1-42D1-A78D-F28F96A8AC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4726E7-46BA-4B54-A763-895CD5917CB6}"/>
              </a:ext>
            </a:extLst>
          </p:cNvPr>
          <p:cNvSpPr/>
          <p:nvPr userDrawn="1"/>
        </p:nvSpPr>
        <p:spPr>
          <a:xfrm>
            <a:off x="6260595" y="531341"/>
            <a:ext cx="5931405" cy="5842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accent2"/>
              </a:solidFill>
              <a:highlight>
                <a:srgbClr val="F2692B"/>
              </a:highligh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39E52C-08A2-4225-8B56-BAC3BACB926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7025C311-4A7F-487B-A84B-9C1948BA24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2101" y="1651597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tx2"/>
                </a:solidFill>
                <a:latin typeface="+mj-lt"/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“Quote or statement”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4313CC98-D8A8-4DFA-8BB4-82E5CB8047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99BA821-4050-4623-94EA-BEB11F2A7968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2B34AC7-CAE1-4A11-9F35-3EF0E16FB0E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4092" y="1376853"/>
            <a:ext cx="5499100" cy="45815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9730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Statem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C9BCFD0-067D-6545-8C5D-27D2627541BB}"/>
              </a:ext>
            </a:extLst>
          </p:cNvPr>
          <p:cNvSpPr/>
          <p:nvPr userDrawn="1"/>
        </p:nvSpPr>
        <p:spPr>
          <a:xfrm>
            <a:off x="0" y="531341"/>
            <a:ext cx="5931405" cy="584295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tx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F9EB67-9E65-204A-B7A8-73B03B26A550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1BF6B2-48A5-1B4F-B109-4AD86E66F17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A57B211-0045-2844-B5DA-1D7E13A68B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53200" y="1296000"/>
            <a:ext cx="5508000" cy="4752000"/>
          </a:xfrm>
        </p:spPr>
        <p:txBody>
          <a:bodyPr/>
          <a:lstStyle>
            <a:lvl1pPr>
              <a:defRPr sz="12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C7B40B0-3203-CF4D-9A88-A624E8DA0C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1506" y="1661024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bg1"/>
                </a:solidFill>
                <a:latin typeface="+mj-lt"/>
              </a:defRPr>
            </a:lvl1pPr>
            <a:lvl2pPr algn="ctr">
              <a:defRPr>
                <a:solidFill>
                  <a:schemeClr val="accent4"/>
                </a:solidFill>
              </a:defRPr>
            </a:lvl2pPr>
            <a:lvl3pPr algn="ctr">
              <a:defRPr>
                <a:solidFill>
                  <a:schemeClr val="accent4"/>
                </a:solidFill>
              </a:defRPr>
            </a:lvl3pPr>
            <a:lvl4pPr algn="ctr">
              <a:defRPr>
                <a:solidFill>
                  <a:schemeClr val="accent4"/>
                </a:solidFill>
              </a:defRPr>
            </a:lvl4pPr>
            <a:lvl5pPr algn="ctr">
              <a:defRPr>
                <a:solidFill>
                  <a:schemeClr val="accent4"/>
                </a:solidFill>
              </a:defRPr>
            </a:lvl5pPr>
          </a:lstStyle>
          <a:p>
            <a:pPr lvl="0"/>
            <a:r>
              <a:rPr lang="en-GB"/>
              <a:t>“Quote or statement”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3E1636A-7E1C-4042-8E40-337CB68DC02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8609E81-C585-8744-AD73-8C072DF858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6DD65B2-8958-684E-9DF1-A1F41C92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360193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C9BCFD0-067D-6545-8C5D-27D2627541BB}"/>
              </a:ext>
            </a:extLst>
          </p:cNvPr>
          <p:cNvSpPr/>
          <p:nvPr userDrawn="1"/>
        </p:nvSpPr>
        <p:spPr>
          <a:xfrm>
            <a:off x="6260595" y="531341"/>
            <a:ext cx="5931405" cy="5842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accent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F9EB67-9E65-204A-B7A8-73B03B26A550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1BF6B2-48A5-1B4F-B109-4AD86E66F17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A57B211-0045-2844-B5DA-1D7E13A68B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2000" y="1296000"/>
            <a:ext cx="5508000" cy="4752000"/>
          </a:xfrm>
        </p:spPr>
        <p:txBody>
          <a:bodyPr/>
          <a:lstStyle>
            <a:lvl1pPr>
              <a:defRPr sz="12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C7B40B0-3203-CF4D-9A88-A624E8DA0C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2101" y="1661024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tx2"/>
                </a:solidFill>
                <a:latin typeface="+mj-lt"/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“Quote or statement goes here”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43E513C-589A-FF49-BFDE-0A7D8FB554D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82C24E9-6FCE-4248-BF58-7BFF398BEA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3E13EAC-98C4-4B4E-96F3-38B24D8F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512415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B7077F-D91F-8948-9ECB-C2D32251CE17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A9648BA-17B9-F044-A0C4-221BF80D3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989E7DF-FE1D-084F-88EA-E9633041F14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EC8765E-7826-1748-8472-ADB34D09F795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32000" y="1260000"/>
            <a:ext cx="3600449" cy="4933481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0219AE79-442B-B24C-BB69-50651E6FEAA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291200" y="1260000"/>
            <a:ext cx="3600449" cy="4933482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1F34AE87-A884-3F46-BDEF-93AEDE5E01EE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8161200" y="1260000"/>
            <a:ext cx="3600449" cy="4932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506BC29-BD72-7743-A224-634C5037F0FA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4A47060-EA29-F348-A3B2-F42CB7DA5B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821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Multiple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ADA8D41-0A96-924B-A078-EB59844464E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E30A32ED-8133-404E-93CA-5E3A2A31A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B6D721C-D7FD-584E-A033-B11008ABFC7C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4CFF857B-12AB-E04C-A1F6-FC4B79FE185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00000" y="3816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Picture Placeholder 3">
            <a:extLst>
              <a:ext uri="{FF2B5EF4-FFF2-40B4-BE49-F238E27FC236}">
                <a16:creationId xmlns:a16="http://schemas.microsoft.com/office/drawing/2014/main" id="{4FAE989E-25E7-1149-9293-241B09C5CA7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300000" y="1260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60E16E0C-FDEC-6A4D-8D90-1A65F10ABDB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120336" y="3816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4" name="Picture Placeholder 3">
            <a:extLst>
              <a:ext uri="{FF2B5EF4-FFF2-40B4-BE49-F238E27FC236}">
                <a16:creationId xmlns:a16="http://schemas.microsoft.com/office/drawing/2014/main" id="{66363F88-7A49-D942-A043-8CF8DF2E24C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9120336" y="1260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440009B8-931B-F54E-BA1E-D9C16B4E45E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6266" y="1276711"/>
            <a:ext cx="5669734" cy="4925306"/>
          </a:xfrm>
          <a:solidFill>
            <a:schemeClr val="bg2"/>
          </a:solidFill>
        </p:spPr>
        <p:txBody>
          <a:bodyPr lIns="144000" tIns="144000" rIns="144000" bIns="144000" anchor="t" anchorCtr="0"/>
          <a:lstStyle>
            <a:lvl1pPr algn="l">
              <a:defRPr>
                <a:solidFill>
                  <a:schemeClr val="tx2"/>
                </a:solidFill>
              </a:defRPr>
            </a:lvl1pPr>
            <a:lvl2pPr algn="l">
              <a:defRPr>
                <a:solidFill>
                  <a:schemeClr val="tx2"/>
                </a:solidFill>
              </a:defRPr>
            </a:lvl2pPr>
            <a:lvl3pPr algn="l">
              <a:defRPr>
                <a:solidFill>
                  <a:schemeClr val="tx2"/>
                </a:solidFill>
              </a:defRPr>
            </a:lvl3pPr>
            <a:lvl4pPr algn="l">
              <a:defRPr>
                <a:solidFill>
                  <a:schemeClr val="tx2"/>
                </a:solidFill>
              </a:defRPr>
            </a:lvl4pPr>
            <a:lvl5pPr algn="l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A87EFF2F-A951-9F44-A426-FD3A0BB7814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D838BB3D-9262-B64B-9517-6DE0A996FD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80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Fou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ADA8D41-0A96-924B-A078-EB59844464E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E30A32ED-8133-404E-93CA-5E3A2A31A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9C27669-02C0-A244-8A78-68E60250A1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B6D721C-D7FD-584E-A033-B11008ABFC7C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40A40-E5B5-A844-8D30-DAF4B761227C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432000" y="1258888"/>
            <a:ext cx="2664000" cy="2386012"/>
          </a:xfrm>
          <a:solidFill>
            <a:srgbClr val="F4E4DD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2497FDA-F163-5541-BB4B-36A8695804A4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9118800" y="1258888"/>
            <a:ext cx="2664000" cy="2386012"/>
          </a:xfrm>
          <a:solidFill>
            <a:srgbClr val="E3E1E0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0753C3B-1A30-6540-BB7B-E7C488D79035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3327600" y="1258888"/>
            <a:ext cx="2664000" cy="2386012"/>
          </a:xfrm>
          <a:solidFill>
            <a:srgbClr val="E0E7D0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C2B6887E-02B4-224F-9032-803169527750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6223200" y="1258888"/>
            <a:ext cx="2664000" cy="2386012"/>
          </a:xfrm>
          <a:solidFill>
            <a:srgbClr val="F2EEDA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A016F4-463D-1F43-990B-3AC3A7FFFAA5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32000" y="3852000"/>
            <a:ext cx="5567362" cy="23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88C5B731-B650-C241-9628-1D8A5E77C5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40016" y="3852000"/>
            <a:ext cx="5567362" cy="23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911147A-5087-BD46-A32A-3953BD0C9E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257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Light Lo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D081DD78-DE67-F04F-A476-A154F14C80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97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Dark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08BD56D-C3E7-2944-BB80-5620F5AF64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953E02-BEFA-3640-8861-2BDC030E9A3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8AA4A9F-7B43-B849-B382-1CC1B1EEBC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6694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79E87-51D5-9B4E-890F-4B6349F19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408639-7A88-7244-9ABE-B7FAB4123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3F28F-366D-AE43-8418-5C50DA8B0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773FF-9BF8-6E42-8A1C-0433F275D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D7481-EAA1-6041-9D30-452F9B6B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956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1CA4-9C8C-2A45-8558-ABD39E3BF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FBA3-8D00-7D45-A927-B3E4644F5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59973-7719-6F49-A3D4-0D7FDED6C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325D6-0782-C34E-9695-D1FCCC164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FC7A1-6597-BE4F-9038-3B98C9E8F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13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A754C-D829-1C4D-8FB5-17A0562B9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D56A0-BFE8-E345-B897-E55FE9C66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EA722-3288-6D49-915B-EA92DCBA7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9FDD5-A8AF-AF4A-9C2B-CD5A6FDEE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B8381-8BE7-7B41-BE8E-78A7E75EB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855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0EFDF-5622-064F-8DFC-5D3FBB20A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64F74-E11E-7F40-BDC2-146278E7B2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BD2E28-3DD6-A643-AAF6-3DE0034E5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38CE2F-F912-E847-A4AA-6BE32E9B6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630AFE-BCD5-2A4B-A123-A3FA6D67C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753E3-E678-644F-8E48-F048545D8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1133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E994F-2364-7848-AFFA-046CD1A2C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145154-9FD1-5C42-9E69-DD3ECF5CD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AE9AC0-F568-7046-AC4C-8F6884DBD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D0203E-52AD-0248-A68D-CBBE4C99A5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78DF1C-31E6-DF4F-AF3B-9FF50C70A8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E604E4-53E3-BE4C-A038-879663755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10A72C-C40B-824E-B90F-26B883091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862D1E-EF7C-D24B-A294-C99694C19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5053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09344-36FF-3C4D-A749-E54FA606F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25ECB6-D075-3C4A-AFBB-28A7C3B7E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05E98-6571-8145-9321-56D10B329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FCD934-A377-9448-8514-8AE74495D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602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CDF8C3-767A-F249-A793-FEDA583A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C2E82E-B725-4C46-AA67-FD2B95428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2103F-8976-0847-BFA2-5BA0303E7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1869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C360F-987A-FA40-8359-9B4451CB7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E8922-5849-394F-AF25-470566BE5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D90878-72A2-2D4C-85BD-895874254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D8C393-DB4E-2646-963E-2A2D3546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C29F21-8020-494E-BC86-85CC4ABEA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55260-E423-FC4F-A3CD-A6971A234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122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E9D50-591E-4C4E-A464-20AD02864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5F8F48-BA09-EA42-B151-620F3D8FD2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1B3CAC-02DA-C641-981F-AF8540F485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7E2401-E94F-4B48-B6B0-2CE781132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99AAC6-A5C7-964A-9F04-2DB15A5B8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75ECA9-CEEC-164E-80D6-4C0AD6F1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5714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901F7-C4CA-9F43-B4A9-88D69E336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462599-956A-254F-9D1E-6A33E735FD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837C5-2CF4-4143-B8C3-C0E410317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8D987-8131-5540-B1F0-604031E26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64CDE-0BC6-B642-9DB7-CE7D4207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2757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16F550-8D00-1441-B585-2B54D81438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4304C-18D0-5046-B487-A115BE2D1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0BD47-BD30-E14C-B1F8-D152C8D8F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AAEF2-2E0B-8C45-8A21-20141B369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A6EE5-8C0F-B74B-A28D-CACDF603A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0031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duc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9162574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DB4FFB-A229-AF47-8E60-155F5A2CCF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2088000"/>
            <a:ext cx="9144000" cy="2340000"/>
          </a:xfrm>
        </p:spPr>
        <p:txBody>
          <a:bodyPr anchor="t" anchorCtr="0"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Add introduction text or statement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0FF5F-86DC-2A48-BA0E-9956D2F5E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B2273-3E9C-714C-947C-062AFA427E83}"/>
              </a:ext>
            </a:extLst>
          </p:cNvPr>
          <p:cNvSpPr txBox="1"/>
          <p:nvPr userDrawn="1"/>
        </p:nvSpPr>
        <p:spPr>
          <a:xfrm>
            <a:off x="13462355" y="-35169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GB" sz="1200">
              <a:solidFill>
                <a:schemeClr val="tx2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399DBD-03B7-8A4A-96A1-57D466B2A4DA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C7ED201-DC4D-DD43-B1BA-D1C5FD977E0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9884F-C230-2840-A235-C67DEF4D638D}"/>
              </a:ext>
            </a:extLst>
          </p:cNvPr>
          <p:cNvSpPr txBox="1"/>
          <p:nvPr userDrawn="1"/>
        </p:nvSpPr>
        <p:spPr>
          <a:xfrm>
            <a:off x="0" y="828961"/>
            <a:ext cx="12192000" cy="6029039"/>
          </a:xfrm>
          <a:prstGeom prst="rect">
            <a:avLst/>
          </a:prstGeom>
          <a:solidFill>
            <a:srgbClr val="82368C"/>
          </a:solidFill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9BEB5F-9D55-FF46-AD50-3DDD9975C106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3B2138DE-848C-BD44-81AE-E236870F01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5017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- Dark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08BD56D-C3E7-2944-BB80-5620F5AF64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953E02-BEFA-3640-8861-2BDC030E9A3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8AA4A9F-7B43-B849-B382-1CC1B1EEBC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0568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 or Statement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DE61C-E417-A942-ABC7-E6B5E070AC74}"/>
              </a:ext>
            </a:extLst>
          </p:cNvPr>
          <p:cNvSpPr txBox="1"/>
          <p:nvPr userDrawn="1"/>
        </p:nvSpPr>
        <p:spPr>
          <a:xfrm>
            <a:off x="2451100" y="2286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D6BA1C-40D6-E446-A616-7AEC730EF316}"/>
              </a:ext>
            </a:extLst>
          </p:cNvPr>
          <p:cNvSpPr txBox="1"/>
          <p:nvPr userDrawn="1"/>
        </p:nvSpPr>
        <p:spPr>
          <a:xfrm>
            <a:off x="11087100" y="698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F5BF0C-A5A7-CF45-B326-B67DC229E2F7}"/>
              </a:ext>
            </a:extLst>
          </p:cNvPr>
          <p:cNvSpPr txBox="1"/>
          <p:nvPr userDrawn="1"/>
        </p:nvSpPr>
        <p:spPr>
          <a:xfrm>
            <a:off x="8204200" y="4318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104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78353D-46A7-2448-89A2-82D8D5FD3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232000" cy="72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5E140-9D5F-0646-BC1E-1FBC73E96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825625"/>
            <a:ext cx="113940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8502E10-5E11-A544-894B-482862B46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E3D3D65-06BB-1F41-B8A0-F90D4CA083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57" r:id="rId2"/>
    <p:sldLayoutId id="2147484098" r:id="rId3"/>
    <p:sldLayoutId id="2147484159" r:id="rId4"/>
    <p:sldLayoutId id="2147484093" r:id="rId5"/>
    <p:sldLayoutId id="2147484074" r:id="rId6"/>
    <p:sldLayoutId id="2147484073" r:id="rId7"/>
    <p:sldLayoutId id="2147484094" r:id="rId8"/>
    <p:sldLayoutId id="2147484163" r:id="rId9"/>
    <p:sldLayoutId id="2147484062" r:id="rId10"/>
    <p:sldLayoutId id="2147484161" r:id="rId11"/>
    <p:sldLayoutId id="2147484072" r:id="rId12"/>
    <p:sldLayoutId id="2147484095" r:id="rId13"/>
    <p:sldLayoutId id="2147484160" r:id="rId14"/>
    <p:sldLayoutId id="2147484082" r:id="rId15"/>
    <p:sldLayoutId id="2147484162" r:id="rId1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126000" indent="-126000" algn="l" defTabSz="126000" rtl="0" eaLnBrk="1" latinLnBrk="0" hangingPunct="1">
        <a:lnSpc>
          <a:spcPct val="105000"/>
        </a:lnSpc>
        <a:spcBef>
          <a:spcPts val="0"/>
        </a:spcBef>
        <a:buFont typeface="System Font Regular"/>
        <a:buChar char="–"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3pPr>
      <a:lvl4pPr marL="288000" indent="-144000" algn="l" defTabSz="126000" rtl="0" eaLnBrk="1" latinLnBrk="0" hangingPunct="1">
        <a:lnSpc>
          <a:spcPct val="105000"/>
        </a:lnSpc>
        <a:spcBef>
          <a:spcPts val="0"/>
        </a:spcBef>
        <a:spcAft>
          <a:spcPts val="0"/>
        </a:spcAft>
        <a:buFont typeface="Arial" panose="020B0604020202020204" pitchFamily="34" charset="0"/>
        <a:buChar char="•"/>
        <a:tabLst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126000" rtl="0" eaLnBrk="1" latinLnBrk="0" hangingPunct="1">
        <a:lnSpc>
          <a:spcPct val="105000"/>
        </a:lnSpc>
        <a:spcBef>
          <a:spcPts val="800"/>
        </a:spcBef>
        <a:spcAft>
          <a:spcPts val="800"/>
        </a:spcAft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16000" indent="-216000" algn="l" defTabSz="126000" rtl="0" eaLnBrk="1" latinLnBrk="0" hangingPunct="1">
        <a:lnSpc>
          <a:spcPct val="105000"/>
        </a:lnSpc>
        <a:spcBef>
          <a:spcPts val="0"/>
        </a:spcBef>
        <a:spcAft>
          <a:spcPts val="600"/>
        </a:spcAft>
        <a:buFont typeface="+mj-lt"/>
        <a:buAutoNum type="arabicPeriod"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16000" indent="-216000" algn="l" defTabSz="126000" rtl="0" eaLnBrk="1" latinLnBrk="0" hangingPunct="1">
        <a:lnSpc>
          <a:spcPct val="105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F7BD3B-A2CA-DF47-99C2-C36141136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DF7F0-A87E-B942-B91F-C9734F10A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6E177-15FC-8F4A-8082-76A51FE51A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E151C-1F4F-5140-94AC-1F7E1AE826A1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52AA8-DA90-B14E-8A4D-3700DFB6EF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7F079-688D-C145-A80E-5B5263FBE8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741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  <p:sldLayoutId id="2147484178" r:id="rId13"/>
    <p:sldLayoutId id="214748417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F2966852-58B6-B649-819B-039C5C71167D}"/>
              </a:ext>
            </a:extLst>
          </p:cNvPr>
          <p:cNvSpPr txBox="1"/>
          <p:nvPr/>
        </p:nvSpPr>
        <p:spPr>
          <a:xfrm>
            <a:off x="2454442" y="298383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D68600-D377-0043-B364-5B211374D95B}"/>
              </a:ext>
            </a:extLst>
          </p:cNvPr>
          <p:cNvSpPr txBox="1"/>
          <p:nvPr/>
        </p:nvSpPr>
        <p:spPr>
          <a:xfrm>
            <a:off x="2454442" y="307045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D0776D-710E-384C-BA98-543A04B6B13D}"/>
              </a:ext>
            </a:extLst>
          </p:cNvPr>
          <p:cNvSpPr txBox="1"/>
          <p:nvPr/>
        </p:nvSpPr>
        <p:spPr>
          <a:xfrm>
            <a:off x="2897204" y="303195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D384C4-5185-644B-80D8-1E7243BC7E58}"/>
              </a:ext>
            </a:extLst>
          </p:cNvPr>
          <p:cNvSpPr txBox="1"/>
          <p:nvPr/>
        </p:nvSpPr>
        <p:spPr>
          <a:xfrm>
            <a:off x="3051208" y="300308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CCBC664-4DCE-8845-B646-922F1513CFC2}"/>
              </a:ext>
            </a:extLst>
          </p:cNvPr>
          <p:cNvSpPr txBox="1"/>
          <p:nvPr/>
        </p:nvSpPr>
        <p:spPr>
          <a:xfrm>
            <a:off x="2752825" y="3243714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BA2A3-D307-6147-A3E2-9594050BC8A1}"/>
              </a:ext>
            </a:extLst>
          </p:cNvPr>
          <p:cNvSpPr txBox="1"/>
          <p:nvPr/>
        </p:nvSpPr>
        <p:spPr>
          <a:xfrm>
            <a:off x="2365513" y="340912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6D9C1-7D05-BF49-A5B0-6A2A3AE5F12C}"/>
              </a:ext>
            </a:extLst>
          </p:cNvPr>
          <p:cNvSpPr txBox="1"/>
          <p:nvPr/>
        </p:nvSpPr>
        <p:spPr>
          <a:xfrm>
            <a:off x="3717235" y="4144617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pic>
        <p:nvPicPr>
          <p:cNvPr id="8" name="Picture 7" descr="A picture containing plant, flower&#10;&#10;Description automatically generated">
            <a:extLst>
              <a:ext uri="{FF2B5EF4-FFF2-40B4-BE49-F238E27FC236}">
                <a16:creationId xmlns:a16="http://schemas.microsoft.com/office/drawing/2014/main" id="{A580D6EF-E9F8-3345-9DD6-F4A27DFCA1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181" y="804102"/>
            <a:ext cx="12192000" cy="63167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53C795-0DF0-4FF4-B151-C58596BD5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964" y="1340499"/>
            <a:ext cx="3519038" cy="106431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A54F4E7-F314-F64E-8752-DB21BD0B962D}"/>
              </a:ext>
            </a:extLst>
          </p:cNvPr>
          <p:cNvSpPr txBox="1">
            <a:spLocks/>
          </p:cNvSpPr>
          <p:nvPr/>
        </p:nvSpPr>
        <p:spPr>
          <a:xfrm>
            <a:off x="317460" y="2745852"/>
            <a:ext cx="9789356" cy="136629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5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baseline="0" dirty="0">
                <a:solidFill>
                  <a:schemeClr val="bg1"/>
                </a:solidFill>
                <a:latin typeface="Source Sans Pro" panose="020B0503030403020204" pitchFamily="34" charset="0"/>
              </a:rPr>
              <a:t>Essential Letters and Sounds</a:t>
            </a:r>
          </a:p>
          <a:p>
            <a:r>
              <a:rPr lang="en-US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The Phonics Screening Check</a:t>
            </a:r>
            <a:endParaRPr lang="en-US" sz="4400" b="1" baseline="0" dirty="0">
              <a:solidFill>
                <a:schemeClr val="bg1"/>
              </a:solidFill>
              <a:latin typeface="Source Sans Pro" panose="020B0503030403020204" pitchFamily="34" charset="0"/>
            </a:endParaRPr>
          </a:p>
        </p:txBody>
      </p:sp>
      <p:pic>
        <p:nvPicPr>
          <p:cNvPr id="4" name="Picture 3" descr="A picture containing dark&#10;&#10;Description automatically generated">
            <a:extLst>
              <a:ext uri="{FF2B5EF4-FFF2-40B4-BE49-F238E27FC236}">
                <a16:creationId xmlns:a16="http://schemas.microsoft.com/office/drawing/2014/main" id="{6603510A-FEDD-2C9A-EBE8-19A3D6A717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664" y="4263892"/>
            <a:ext cx="2708717" cy="273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72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F2966852-58B6-B649-819B-039C5C71167D}"/>
              </a:ext>
            </a:extLst>
          </p:cNvPr>
          <p:cNvSpPr txBox="1"/>
          <p:nvPr/>
        </p:nvSpPr>
        <p:spPr>
          <a:xfrm>
            <a:off x="2454442" y="298383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D68600-D377-0043-B364-5B211374D95B}"/>
              </a:ext>
            </a:extLst>
          </p:cNvPr>
          <p:cNvSpPr txBox="1"/>
          <p:nvPr/>
        </p:nvSpPr>
        <p:spPr>
          <a:xfrm>
            <a:off x="2454442" y="307045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D0776D-710E-384C-BA98-543A04B6B13D}"/>
              </a:ext>
            </a:extLst>
          </p:cNvPr>
          <p:cNvSpPr txBox="1"/>
          <p:nvPr/>
        </p:nvSpPr>
        <p:spPr>
          <a:xfrm>
            <a:off x="2897204" y="303195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D384C4-5185-644B-80D8-1E7243BC7E58}"/>
              </a:ext>
            </a:extLst>
          </p:cNvPr>
          <p:cNvSpPr txBox="1"/>
          <p:nvPr/>
        </p:nvSpPr>
        <p:spPr>
          <a:xfrm>
            <a:off x="3051208" y="300308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CCBC664-4DCE-8845-B646-922F1513CFC2}"/>
              </a:ext>
            </a:extLst>
          </p:cNvPr>
          <p:cNvSpPr txBox="1"/>
          <p:nvPr/>
        </p:nvSpPr>
        <p:spPr>
          <a:xfrm>
            <a:off x="2752825" y="3243714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BA2A3-D307-6147-A3E2-9594050BC8A1}"/>
              </a:ext>
            </a:extLst>
          </p:cNvPr>
          <p:cNvSpPr txBox="1"/>
          <p:nvPr/>
        </p:nvSpPr>
        <p:spPr>
          <a:xfrm>
            <a:off x="2365513" y="340912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6D9C1-7D05-BF49-A5B0-6A2A3AE5F12C}"/>
              </a:ext>
            </a:extLst>
          </p:cNvPr>
          <p:cNvSpPr txBox="1"/>
          <p:nvPr/>
        </p:nvSpPr>
        <p:spPr>
          <a:xfrm>
            <a:off x="3717235" y="4144617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pic>
        <p:nvPicPr>
          <p:cNvPr id="8" name="Picture 7" descr="A picture containing plant, flower&#10;&#10;Description automatically generated">
            <a:extLst>
              <a:ext uri="{FF2B5EF4-FFF2-40B4-BE49-F238E27FC236}">
                <a16:creationId xmlns:a16="http://schemas.microsoft.com/office/drawing/2014/main" id="{A580D6EF-E9F8-3345-9DD6-F4A27DFCA1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1281"/>
            <a:ext cx="12192000" cy="63167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53C795-0DF0-4FF4-B151-C58596BD5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964" y="1340499"/>
            <a:ext cx="3519038" cy="106431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A54F4E7-F314-F64E-8752-DB21BD0B962D}"/>
              </a:ext>
            </a:extLst>
          </p:cNvPr>
          <p:cNvSpPr txBox="1">
            <a:spLocks/>
          </p:cNvSpPr>
          <p:nvPr/>
        </p:nvSpPr>
        <p:spPr>
          <a:xfrm>
            <a:off x="509964" y="2642399"/>
            <a:ext cx="6321759" cy="136629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5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baseline="0">
                <a:solidFill>
                  <a:schemeClr val="bg1"/>
                </a:solidFill>
                <a:latin typeface="Source Sans Pro" panose="020B0503030403020204" pitchFamily="34" charset="0"/>
              </a:rPr>
              <a:t>Getting all children </a:t>
            </a:r>
          </a:p>
          <a:p>
            <a:r>
              <a:rPr lang="en-US" sz="4400" b="1" baseline="0">
                <a:solidFill>
                  <a:schemeClr val="bg1"/>
                </a:solidFill>
                <a:latin typeface="Source Sans Pro" panose="020B0503030403020204" pitchFamily="34" charset="0"/>
              </a:rPr>
              <a:t>to read well, quickly</a:t>
            </a:r>
            <a:endParaRPr lang="en-GB" sz="4400" b="1" baseline="0">
              <a:solidFill>
                <a:schemeClr val="bg1"/>
              </a:solidFill>
              <a:latin typeface="Source Sans Pro" panose="020B0503030403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5E6110-CEBB-E25C-0F82-0DCDB3D4E3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48793" y="3140665"/>
            <a:ext cx="3884970" cy="332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853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87D9A6-E562-4FF8-85B1-07E2F93E3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9486" y="136762"/>
            <a:ext cx="2738809" cy="828338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D02BA149-F540-45AC-89B2-B3963670C5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77872" y="1729304"/>
            <a:ext cx="4638969" cy="452193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D235B3-991B-4D55-A2B2-EFE288BCA428}"/>
              </a:ext>
            </a:extLst>
          </p:cNvPr>
          <p:cNvSpPr/>
          <p:nvPr/>
        </p:nvSpPr>
        <p:spPr>
          <a:xfrm>
            <a:off x="432000" y="2009306"/>
            <a:ext cx="874282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00000"/>
                </a:solidFill>
                <a:effectLst/>
                <a:latin typeface="Sassoon Primary" pitchFamily="50" charset="0"/>
              </a:rPr>
              <a:t>What is the PSC and why was it introduced?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Sassoon Primary" pitchFamily="50" charset="0"/>
              </a:rPr>
              <a:t>What does it check?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Sassoon Primary" pitchFamily="50" charset="0"/>
              </a:rPr>
              <a:t>What are the allowances?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00000"/>
                </a:solidFill>
                <a:effectLst/>
                <a:latin typeface="Sassoon Primary" pitchFamily="50" charset="0"/>
              </a:rPr>
              <a:t>How ELS supports children to achieve the outcomes of the PSC</a:t>
            </a:r>
          </a:p>
          <a:p>
            <a:pPr algn="l" rtl="0" fontAlgn="base"/>
            <a:endParaRPr lang="en-GB" sz="2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2EE08FB-95A6-D3C5-588D-89707E49697A}"/>
              </a:ext>
            </a:extLst>
          </p:cNvPr>
          <p:cNvSpPr txBox="1">
            <a:spLocks/>
          </p:cNvSpPr>
          <p:nvPr/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defPPr>
              <a:defRPr lang="en-US"/>
            </a:defPPr>
            <a:lvl1pPr marL="0" algn="l" defTabSz="914400" rtl="0" eaLnBrk="1" latinLnBrk="0" hangingPunct="1">
              <a:defRPr sz="1100" b="0" i="0" kern="120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Preparing for the Phonics Screening Check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478D2F-1188-0F14-5DB8-22FB2783B6A7}"/>
              </a:ext>
            </a:extLst>
          </p:cNvPr>
          <p:cNvSpPr/>
          <p:nvPr/>
        </p:nvSpPr>
        <p:spPr>
          <a:xfrm>
            <a:off x="2710989" y="672712"/>
            <a:ext cx="67700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82368C"/>
                </a:solidFill>
                <a:latin typeface="Sassoon Primary" pitchFamily="50" charset="0"/>
              </a:rPr>
              <a:t>What are we going to cover?</a:t>
            </a:r>
            <a:endParaRPr lang="en-GB" sz="1400" dirty="0">
              <a:solidFill>
                <a:srgbClr val="82368C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350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87D9A6-E562-4FF8-85B1-07E2F93E3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5897" y="165570"/>
            <a:ext cx="2000204" cy="604951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D02BA149-F540-45AC-89B2-B3963670C5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57149" y="4525834"/>
            <a:ext cx="2065958" cy="201383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D235B3-991B-4D55-A2B2-EFE288BCA428}"/>
              </a:ext>
            </a:extLst>
          </p:cNvPr>
          <p:cNvSpPr/>
          <p:nvPr/>
        </p:nvSpPr>
        <p:spPr>
          <a:xfrm>
            <a:off x="501872" y="1903591"/>
            <a:ext cx="1099757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Sassoon Primary" pitchFamily="50" charset="0"/>
              </a:rPr>
              <a:t>Phonics Screening Check is a statutory assessment conducted in the Summer Term of Year 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00000"/>
              </a:solidFill>
              <a:latin typeface="Sassoon Primary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Sassoon Primary" pitchFamily="50" charset="0"/>
              </a:rPr>
              <a:t>Introduced in 2011, to ensure that all children have learnt phonic decoding to an age-appropriate standard.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00000"/>
              </a:solidFill>
              <a:latin typeface="Sassoon Primary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Sassoon Primary" pitchFamily="50" charset="0"/>
              </a:rPr>
              <a:t>The aim of the PSC was to encourage all schools to pursue a rigorous phonics </a:t>
            </a:r>
            <a:r>
              <a:rPr lang="en-US" sz="2800" dirty="0" err="1">
                <a:solidFill>
                  <a:srgbClr val="000000"/>
                </a:solidFill>
                <a:latin typeface="Sassoon Primary" pitchFamily="50" charset="0"/>
              </a:rPr>
              <a:t>programme</a:t>
            </a:r>
            <a:r>
              <a:rPr lang="en-US" sz="2800" dirty="0">
                <a:solidFill>
                  <a:srgbClr val="000000"/>
                </a:solidFill>
                <a:latin typeface="Sassoon Primary" pitchFamily="50" charset="0"/>
              </a:rPr>
              <a:t> for all children from the start of primary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00000"/>
              </a:solidFill>
              <a:latin typeface="Sassoon Primary" pitchFamily="50" charset="0"/>
            </a:endParaRPr>
          </a:p>
          <a:p>
            <a:pPr lvl="0"/>
            <a:endParaRPr lang="en-GB" sz="2400" dirty="0">
              <a:solidFill>
                <a:srgbClr val="3E3F3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2996C9-012E-569B-F043-FB2DA6E105B6}"/>
              </a:ext>
            </a:extLst>
          </p:cNvPr>
          <p:cNvSpPr txBox="1"/>
          <p:nvPr/>
        </p:nvSpPr>
        <p:spPr>
          <a:xfrm>
            <a:off x="3046175" y="478133"/>
            <a:ext cx="60996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rgbClr val="82368C"/>
                </a:solidFill>
                <a:latin typeface="Sassoon Primary" pitchFamily="50" charset="0"/>
              </a:rPr>
              <a:t>What is the PSC?</a:t>
            </a:r>
          </a:p>
        </p:txBody>
      </p:sp>
    </p:spTree>
    <p:extLst>
      <p:ext uri="{BB962C8B-B14F-4D97-AF65-F5344CB8AC3E}">
        <p14:creationId xmlns:p14="http://schemas.microsoft.com/office/powerpoint/2010/main" val="1362027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84EDD-63BB-4457-B919-90BE126DA5D8}"/>
              </a:ext>
            </a:extLst>
          </p:cNvPr>
          <p:cNvSpPr txBox="1">
            <a:spLocks/>
          </p:cNvSpPr>
          <p:nvPr/>
        </p:nvSpPr>
        <p:spPr>
          <a:xfrm>
            <a:off x="667336" y="810209"/>
            <a:ext cx="10857326" cy="71535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>
                <a:solidFill>
                  <a:srgbClr val="82368C"/>
                </a:solidFill>
                <a:effectLst/>
                <a:latin typeface="Sassoon Primary" pitchFamily="50" charset="0"/>
              </a:rPr>
              <a:t>What does the PSC assess?</a:t>
            </a:r>
            <a:endParaRPr lang="en-GB" sz="1400">
              <a:solidFill>
                <a:srgbClr val="3E3F3E"/>
              </a:solidFill>
              <a:latin typeface="Sassoon Primary" pitchFamily="50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929A03-281F-9E9C-6AE4-BFD9213E1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5897" y="165570"/>
            <a:ext cx="2000204" cy="60495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2765CD-581A-87CE-C757-1A4F04D6BA6E}"/>
              </a:ext>
            </a:extLst>
          </p:cNvPr>
          <p:cNvSpPr txBox="1"/>
          <p:nvPr/>
        </p:nvSpPr>
        <p:spPr>
          <a:xfrm>
            <a:off x="345161" y="1705967"/>
            <a:ext cx="7900865" cy="279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>
                <a:latin typeface="Sassoon Primary" pitchFamily="50" charset="0"/>
              </a:rPr>
              <a:t>40 words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Sassoon Primary" pitchFamily="50" charset="0"/>
              </a:rPr>
              <a:t>Section 1: </a:t>
            </a:r>
            <a:r>
              <a:rPr lang="en-GB" sz="2800" dirty="0">
                <a:latin typeface="Sassoon Primary" pitchFamily="50" charset="0"/>
              </a:rPr>
              <a:t>8 real words and 12 pseudo words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Sassoon Primary" pitchFamily="50" charset="0"/>
              </a:rPr>
              <a:t>Section 2:</a:t>
            </a:r>
            <a:r>
              <a:rPr lang="en-GB" sz="2800" dirty="0">
                <a:latin typeface="Sassoon Primary" pitchFamily="50" charset="0"/>
              </a:rPr>
              <a:t> 12 real words and 8 pseudo words</a:t>
            </a:r>
          </a:p>
          <a:p>
            <a:pPr>
              <a:lnSpc>
                <a:spcPct val="150000"/>
              </a:lnSpc>
            </a:pPr>
            <a:endParaRPr lang="en-GB" sz="2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2BD52F-A49C-4319-B2AC-A17DF0D35F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2823" y="1370573"/>
            <a:ext cx="2971620" cy="41168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5EB2F3-5C6A-462D-B9A4-B7D07CBFB9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54736" y="4911141"/>
            <a:ext cx="1787886" cy="152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95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44EE9A-4400-C1BC-F508-14311C790902}"/>
              </a:ext>
            </a:extLst>
          </p:cNvPr>
          <p:cNvSpPr txBox="1">
            <a:spLocks/>
          </p:cNvSpPr>
          <p:nvPr/>
        </p:nvSpPr>
        <p:spPr>
          <a:xfrm>
            <a:off x="3537140" y="770521"/>
            <a:ext cx="4124480" cy="63261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>
                <a:solidFill>
                  <a:srgbClr val="82368C"/>
                </a:solidFill>
                <a:effectLst/>
                <a:latin typeface="Sassoon Primary" pitchFamily="50" charset="0"/>
              </a:rPr>
              <a:t>Key Information</a:t>
            </a:r>
            <a:endParaRPr lang="en-GB" sz="3200">
              <a:solidFill>
                <a:srgbClr val="3E3F3E"/>
              </a:solidFill>
              <a:latin typeface="Sassoon Primary" pitchFamily="50" charset="0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DFA203C5-A8B7-BD21-A037-CB0BA2B494D8}"/>
              </a:ext>
            </a:extLst>
          </p:cNvPr>
          <p:cNvSpPr txBox="1">
            <a:spLocks/>
          </p:cNvSpPr>
          <p:nvPr/>
        </p:nvSpPr>
        <p:spPr>
          <a:xfrm>
            <a:off x="449816" y="1669832"/>
            <a:ext cx="10378897" cy="441764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800" dirty="0">
                <a:latin typeface="Sassoon Primary" pitchFamily="50" charset="0"/>
              </a:rPr>
              <a:t>Pseudo words, are not real words. In the assessment, these words will have an alien image next to them.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Sassoon Primary" pitchFamily="50" charset="0"/>
              </a:rPr>
              <a:t>All accents will be taken into account when the child is answering.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Sassoon Primary"/>
              </a:rPr>
              <a:t>Any pronunciation difficulties will be taken into account.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Sassoon Primary"/>
              </a:rPr>
              <a:t>Your child’s final answer is what we will take.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Sassoon Primary" pitchFamily="50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DC4167-0FAC-8C48-5B84-166862CB4E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5897" y="165570"/>
            <a:ext cx="2000204" cy="604951"/>
          </a:xfrm>
          <a:prstGeom prst="rect">
            <a:avLst/>
          </a:prstGeom>
        </p:spPr>
      </p:pic>
      <p:pic>
        <p:nvPicPr>
          <p:cNvPr id="12" name="Picture 1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270A36F-4764-C45C-D7F7-E6151B2DA7E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10790"/>
          <a:stretch/>
        </p:blipFill>
        <p:spPr>
          <a:xfrm>
            <a:off x="10447157" y="4674787"/>
            <a:ext cx="1744843" cy="167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043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C929A03-281F-9E9C-6AE4-BFD9213E1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5897" y="165570"/>
            <a:ext cx="2000204" cy="604951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F5B739D-B0F5-C9CF-CBE5-F0CFB8AAD390}"/>
              </a:ext>
            </a:extLst>
          </p:cNvPr>
          <p:cNvSpPr txBox="1">
            <a:spLocks/>
          </p:cNvSpPr>
          <p:nvPr/>
        </p:nvSpPr>
        <p:spPr>
          <a:xfrm>
            <a:off x="1991544" y="770521"/>
            <a:ext cx="8208912" cy="6049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>
                <a:solidFill>
                  <a:srgbClr val="82368C"/>
                </a:solidFill>
                <a:effectLst/>
                <a:latin typeface="Sassoon Primary" pitchFamily="50" charset="0"/>
              </a:rPr>
              <a:t>How does ELS support the PSC</a:t>
            </a:r>
          </a:p>
          <a:p>
            <a:pPr marL="0" lvl="0" indent="0" algn="ctr">
              <a:buNone/>
            </a:pPr>
            <a:endParaRPr lang="en-GB" sz="3200" b="1">
              <a:solidFill>
                <a:srgbClr val="82368C"/>
              </a:solidFill>
              <a:effectLst/>
              <a:latin typeface="Sassoon Primary" pitchFamily="50" charset="0"/>
            </a:endParaRPr>
          </a:p>
          <a:p>
            <a:pPr algn="ctr"/>
            <a:endParaRPr lang="en-GB" sz="3200" b="1">
              <a:solidFill>
                <a:srgbClr val="82368C"/>
              </a:solidFill>
              <a:effectLst/>
              <a:latin typeface="Sassoon Primary" pitchFamily="50" charset="0"/>
            </a:endParaRPr>
          </a:p>
          <a:p>
            <a:pPr marL="0" lvl="0" indent="0">
              <a:buNone/>
            </a:pPr>
            <a:endParaRPr lang="en-GB" sz="3200" b="1">
              <a:solidFill>
                <a:srgbClr val="82368C"/>
              </a:solidFill>
              <a:effectLst/>
              <a:latin typeface="Sassoon Primary" pitchFamily="50" charset="0"/>
            </a:endParaRPr>
          </a:p>
          <a:p>
            <a:pPr marL="0" lvl="0" indent="0">
              <a:buNone/>
            </a:pPr>
            <a:endParaRPr lang="en-GB" sz="3200" b="1">
              <a:solidFill>
                <a:srgbClr val="3E3F3E"/>
              </a:solidFill>
              <a:latin typeface="Sassoon Primary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E0F70F-A825-6EC4-5DD7-F4591677426F}"/>
              </a:ext>
            </a:extLst>
          </p:cNvPr>
          <p:cNvSpPr txBox="1"/>
          <p:nvPr/>
        </p:nvSpPr>
        <p:spPr>
          <a:xfrm>
            <a:off x="508178" y="1536746"/>
            <a:ext cx="10186807" cy="4550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We focus on teaching children to read and to have access to books and text.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ELS teaches children vocabulary and ensures that children have meaning and context for language.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Teachers accuracy, fluency and confidence.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Accurate assessment ensures that you know where every child is.</a:t>
            </a:r>
          </a:p>
        </p:txBody>
      </p:sp>
      <p:pic>
        <p:nvPicPr>
          <p:cNvPr id="8" name="Picture 7" descr="A picture containing mammal&#10;&#10;Description automatically generated">
            <a:extLst>
              <a:ext uri="{FF2B5EF4-FFF2-40B4-BE49-F238E27FC236}">
                <a16:creationId xmlns:a16="http://schemas.microsoft.com/office/drawing/2014/main" id="{F180A1D8-FE9F-B38F-3378-42CB82DAC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361" b="89726" l="9962" r="90421">
                        <a14:foregroundMark x1="89655" y1="24201" x2="90613" y2="28311"/>
                        <a14:foregroundMark x1="86398" y1="15297" x2="88314" y2="93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4966501"/>
            <a:ext cx="1991544" cy="16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07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84EDD-63BB-4457-B919-90BE126DA5D8}"/>
              </a:ext>
            </a:extLst>
          </p:cNvPr>
          <p:cNvSpPr txBox="1">
            <a:spLocks/>
          </p:cNvSpPr>
          <p:nvPr/>
        </p:nvSpPr>
        <p:spPr>
          <a:xfrm>
            <a:off x="667336" y="810209"/>
            <a:ext cx="10857326" cy="71535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 dirty="0">
                <a:solidFill>
                  <a:srgbClr val="82368C"/>
                </a:solidFill>
                <a:effectLst/>
                <a:latin typeface="Sassoon Primary" pitchFamily="50" charset="0"/>
              </a:rPr>
              <a:t>How can you help at home?</a:t>
            </a:r>
            <a:endParaRPr lang="en-GB" sz="1400" dirty="0">
              <a:solidFill>
                <a:srgbClr val="3E3F3E"/>
              </a:solidFill>
              <a:latin typeface="Sassoon Primary" pitchFamily="50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929A03-281F-9E9C-6AE4-BFD9213E1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5897" y="165570"/>
            <a:ext cx="2000204" cy="604951"/>
          </a:xfrm>
          <a:prstGeom prst="rect">
            <a:avLst/>
          </a:prstGeom>
        </p:spPr>
      </p:pic>
      <p:pic>
        <p:nvPicPr>
          <p:cNvPr id="5" name="Picture 4" descr="A picture containing calendar&#10;&#10;Description automatically generated">
            <a:extLst>
              <a:ext uri="{FF2B5EF4-FFF2-40B4-BE49-F238E27FC236}">
                <a16:creationId xmlns:a16="http://schemas.microsoft.com/office/drawing/2014/main" id="{98069777-C00B-411D-8B59-63D302B28D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7721" y="1073502"/>
            <a:ext cx="2329731" cy="26765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8B36BB-6DC9-4ED6-BD38-D53BAE1C61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4206" y="3832576"/>
            <a:ext cx="2213246" cy="24591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9B7B4E-F1BE-4F49-938B-2332367C868F}"/>
              </a:ext>
            </a:extLst>
          </p:cNvPr>
          <p:cNvSpPr txBox="1"/>
          <p:nvPr/>
        </p:nvSpPr>
        <p:spPr>
          <a:xfrm>
            <a:off x="514548" y="1828546"/>
            <a:ext cx="8684206" cy="4550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Listen to your child read 3 times a week minimum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Watch the online pronunciation videos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If your child is finding it hard to read a word, help them break words down into individual sounds and then blend them together to read the word. </a:t>
            </a:r>
          </a:p>
        </p:txBody>
      </p:sp>
    </p:spTree>
    <p:extLst>
      <p:ext uri="{BB962C8B-B14F-4D97-AF65-F5344CB8AC3E}">
        <p14:creationId xmlns:p14="http://schemas.microsoft.com/office/powerpoint/2010/main" val="2340168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F1BAD1-D60D-41EE-B460-1205FD300AFB}"/>
              </a:ext>
            </a:extLst>
          </p:cNvPr>
          <p:cNvSpPr txBox="1"/>
          <p:nvPr/>
        </p:nvSpPr>
        <p:spPr>
          <a:xfrm>
            <a:off x="890338" y="640080"/>
            <a:ext cx="3734014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5400" b="1" i="0" u="none" strike="noStrike" cap="none" spc="0" normalizeH="0" baseline="0" noProof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Phonic Readers</a:t>
            </a: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5400" b="1" i="0" u="none" strike="noStrike" cap="none" spc="0" normalizeH="0" baseline="0" noProof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96CCE-6040-074F-875F-1A07EB22B1E4}"/>
              </a:ext>
            </a:extLst>
          </p:cNvPr>
          <p:cNvSpPr/>
          <p:nvPr/>
        </p:nvSpPr>
        <p:spPr>
          <a:xfrm>
            <a:off x="0" y="0"/>
            <a:ext cx="7301345" cy="6858000"/>
          </a:xfrm>
          <a:prstGeom prst="rect">
            <a:avLst/>
          </a:prstGeom>
          <a:solidFill>
            <a:srgbClr val="8236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881AAB35-264C-284F-B685-393FB69923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7" b="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F36B41-BAA9-FD40-A1D4-99826A7516CF}"/>
              </a:ext>
            </a:extLst>
          </p:cNvPr>
          <p:cNvSpPr txBox="1"/>
          <p:nvPr/>
        </p:nvSpPr>
        <p:spPr>
          <a:xfrm>
            <a:off x="1093119" y="2921168"/>
            <a:ext cx="4320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Questions</a:t>
            </a:r>
            <a:endParaRPr kumimoji="0" lang="en-GB" sz="60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993669"/>
      </p:ext>
    </p:extLst>
  </p:cSld>
  <p:clrMapOvr>
    <a:masterClrMapping/>
  </p:clrMapOvr>
</p:sld>
</file>

<file path=ppt/theme/theme1.xml><?xml version="1.0" encoding="utf-8"?>
<a:theme xmlns:a="http://schemas.openxmlformats.org/drawingml/2006/main" name="OUP Theme">
  <a:themeElements>
    <a:clrScheme name="Oxford uni press">
      <a:dk1>
        <a:srgbClr val="000000"/>
      </a:dk1>
      <a:lt1>
        <a:srgbClr val="FFFFFF"/>
      </a:lt1>
      <a:dk2>
        <a:srgbClr val="011E41"/>
      </a:dk2>
      <a:lt2>
        <a:srgbClr val="CAD7D8"/>
      </a:lt2>
      <a:accent1>
        <a:srgbClr val="0043E0"/>
      </a:accent1>
      <a:accent2>
        <a:srgbClr val="FD5820"/>
      </a:accent2>
      <a:accent3>
        <a:srgbClr val="C8DC00"/>
      </a:accent3>
      <a:accent4>
        <a:srgbClr val="FFE12C"/>
      </a:accent4>
      <a:accent5>
        <a:srgbClr val="F3A7B8"/>
      </a:accent5>
      <a:accent6>
        <a:srgbClr val="9B1827"/>
      </a:accent6>
      <a:hlink>
        <a:srgbClr val="000000"/>
      </a:hlink>
      <a:folHlink>
        <a:srgbClr val="000000"/>
      </a:folHlink>
    </a:clrScheme>
    <a:fontScheme name="Oxford Uni Press">
      <a:majorFont>
        <a:latin typeface="DM Serif Display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algn="l">
          <a:defRPr sz="12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5" id="{70C04B49-CBD1-004A-96F0-73E7A809C67E}" vid="{60D4961D-CFD0-5A41-959E-87E68A11CDF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C055E2BBFBD4880F770D43071D73D" ma:contentTypeVersion="16" ma:contentTypeDescription="Create a new document." ma:contentTypeScope="" ma:versionID="9feeefc7b504f2bb1674f055e87a4061">
  <xsd:schema xmlns:xsd="http://www.w3.org/2001/XMLSchema" xmlns:xs="http://www.w3.org/2001/XMLSchema" xmlns:p="http://schemas.microsoft.com/office/2006/metadata/properties" xmlns:ns2="aa5adec1-2310-4cd8-871b-e051d2dba17c" xmlns:ns3="4700a94c-e2d5-4e62-8a3b-b235c350b210" xmlns:ns4="8894e085-ca10-42ec-aadf-154ab0169348" targetNamespace="http://schemas.microsoft.com/office/2006/metadata/properties" ma:root="true" ma:fieldsID="f0c2c41a789fb78b6bfda9949e66a1f1" ns2:_="" ns3:_="" ns4:_="">
    <xsd:import namespace="aa5adec1-2310-4cd8-871b-e051d2dba17c"/>
    <xsd:import namespace="4700a94c-e2d5-4e62-8a3b-b235c350b210"/>
    <xsd:import namespace="8894e085-ca10-42ec-aadf-154ab01693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5adec1-2310-4cd8-871b-e051d2dba1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93b9751-b37e-4e53-93c3-c4d9111110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00a94c-e2d5-4e62-8a3b-b235c350b21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94e085-ca10-42ec-aadf-154ab0169348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a9b77a8c-634d-4ebc-a9bd-0923cb288a7a}" ma:internalName="TaxCatchAll" ma:showField="CatchAllData" ma:web="8894e085-ca10-42ec-aadf-154ab01693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94e085-ca10-42ec-aadf-154ab0169348" xsi:nil="true"/>
    <lcf76f155ced4ddcb4097134ff3c332f xmlns="aa5adec1-2310-4cd8-871b-e051d2dba17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4010F4E-14E9-403E-82E6-FF68FE0253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7501B9-7117-430A-8C88-04AB2BB914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5adec1-2310-4cd8-871b-e051d2dba17c"/>
    <ds:schemaRef ds:uri="4700a94c-e2d5-4e62-8a3b-b235c350b210"/>
    <ds:schemaRef ds:uri="8894e085-ca10-42ec-aadf-154ab01693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3C17F17-9F02-49BB-AB55-73991E047A86}">
  <ds:schemaRefs>
    <ds:schemaRef ds:uri="http://schemas.microsoft.com/office/2006/metadata/properties"/>
    <ds:schemaRef ds:uri="http://schemas.microsoft.com/office/infopath/2007/PartnerControls"/>
    <ds:schemaRef ds:uri="8894e085-ca10-42ec-aadf-154ab0169348"/>
    <ds:schemaRef ds:uri="aa5adec1-2310-4cd8-871b-e051d2dba17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OUP PowerPoint Template</Template>
  <TotalTime>45</TotalTime>
  <Words>555</Words>
  <Application>Microsoft Office PowerPoint</Application>
  <PresentationFormat>Widescreen</PresentationFormat>
  <Paragraphs>62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Calibri</vt:lpstr>
      <vt:lpstr>Calibri Light</vt:lpstr>
      <vt:lpstr>DM Serif Display</vt:lpstr>
      <vt:lpstr>Open Sans</vt:lpstr>
      <vt:lpstr>Sassoon Primary</vt:lpstr>
      <vt:lpstr>Source Sans Pro</vt:lpstr>
      <vt:lpstr>System Font Regular</vt:lpstr>
      <vt:lpstr>OUP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 guide to this template</dc:title>
  <dc:creator>Tara Dodson</dc:creator>
  <cp:lastModifiedBy>Tara Dodson</cp:lastModifiedBy>
  <cp:revision>1</cp:revision>
  <dcterms:created xsi:type="dcterms:W3CDTF">2021-06-30T15:00:47Z</dcterms:created>
  <dcterms:modified xsi:type="dcterms:W3CDTF">2023-05-04T11:23:13Z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e5cb09a-2992-49d6-8ac9-5f63e7b1ad2f_Enabled">
    <vt:lpwstr>true</vt:lpwstr>
  </property>
  <property fmtid="{D5CDD505-2E9C-101B-9397-08002B2CF9AE}" pid="3" name="MSIP_Label_be5cb09a-2992-49d6-8ac9-5f63e7b1ad2f_SetDate">
    <vt:lpwstr>2021-06-30T15:00:48Z</vt:lpwstr>
  </property>
  <property fmtid="{D5CDD505-2E9C-101B-9397-08002B2CF9AE}" pid="4" name="MSIP_Label_be5cb09a-2992-49d6-8ac9-5f63e7b1ad2f_Method">
    <vt:lpwstr>Standard</vt:lpwstr>
  </property>
  <property fmtid="{D5CDD505-2E9C-101B-9397-08002B2CF9AE}" pid="5" name="MSIP_Label_be5cb09a-2992-49d6-8ac9-5f63e7b1ad2f_Name">
    <vt:lpwstr>Controlled</vt:lpwstr>
  </property>
  <property fmtid="{D5CDD505-2E9C-101B-9397-08002B2CF9AE}" pid="6" name="MSIP_Label_be5cb09a-2992-49d6-8ac9-5f63e7b1ad2f_SiteId">
    <vt:lpwstr>91761b62-4c45-43f5-9f0e-be8ad9b551ff</vt:lpwstr>
  </property>
  <property fmtid="{D5CDD505-2E9C-101B-9397-08002B2CF9AE}" pid="7" name="MSIP_Label_be5cb09a-2992-49d6-8ac9-5f63e7b1ad2f_ActionId">
    <vt:lpwstr>73eaecc9-979e-485d-8d31-bc95160d9f78</vt:lpwstr>
  </property>
  <property fmtid="{D5CDD505-2E9C-101B-9397-08002B2CF9AE}" pid="8" name="MSIP_Label_be5cb09a-2992-49d6-8ac9-5f63e7b1ad2f_ContentBits">
    <vt:lpwstr>0</vt:lpwstr>
  </property>
  <property fmtid="{D5CDD505-2E9C-101B-9397-08002B2CF9AE}" pid="9" name="ContentTypeId">
    <vt:lpwstr>0x010100C9EC055E2BBFBD4880F770D43071D73D</vt:lpwstr>
  </property>
  <property fmtid="{D5CDD505-2E9C-101B-9397-08002B2CF9AE}" pid="10" name="MediaServiceImageTags">
    <vt:lpwstr/>
  </property>
</Properties>
</file>